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3.xml" ContentType="application/vnd.openxmlformats-officedocument.presentationml.slideLayout+xml"/>
  <Override PartName="/ppt/slideLayouts/slideLayout43.xml" ContentType="application/vnd.openxmlformats-officedocument.presentationml.slideLayout+xml"/>
  <Override PartName="/ppt/slideLayouts/slideLayout2.xml" ContentType="application/vnd.openxmlformats-officedocument.presentationml.slideLayout+xml"/>
  <Override PartName="/ppt/slideLayouts/slideLayout42.xml" ContentType="application/vnd.openxmlformats-officedocument.presentationml.slideLayout+xml"/>
  <Override PartName="/ppt/slideLayouts/slideLayout1.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_rels/slideLayout26.xml.rels" ContentType="application/vnd.openxmlformats-package.relationships+xml"/>
  <Override PartName="/ppt/slideLayouts/_rels/slideLayout58.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48.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6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28.xml.rels" ContentType="application/vnd.openxmlformats-package.relationships+xml"/>
  <Override PartName="/ppt/slideLayouts/_rels/slideLayout17.xml.rels" ContentType="application/vnd.openxmlformats-package.relationships+xml"/>
  <Override PartName="/ppt/slideLayouts/_rels/slideLayout51.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71.xml.rels" ContentType="application/vnd.openxmlformats-package.relationships+xml"/>
  <Override PartName="/ppt/slideLayouts/_rels/slideLayout23.xml.rels" ContentType="application/vnd.openxmlformats-package.relationships+xml"/>
  <Override PartName="/ppt/slideLayouts/_rels/slideLayout36.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35.xml.rels" ContentType="application/vnd.openxmlformats-package.relationships+xml"/>
  <Override PartName="/ppt/slideLayouts/_rels/slideLayout43.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47.xml.rels" ContentType="application/vnd.openxmlformats-package.relationships+xml"/>
  <Override PartName="/ppt/slideLayouts/_rels/slideLayout31.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56.xml.rels" ContentType="application/vnd.openxmlformats-package.relationships+xml"/>
  <Override PartName="/ppt/slideLayouts/_rels/slideLayout32.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0.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9.xml.rels" ContentType="application/vnd.openxmlformats-package.relationships+xml"/>
  <Override PartName="/ppt/slideLayouts/_rels/slideLayout2.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70.xml.rels" ContentType="application/vnd.openxmlformats-package.relationships+xml"/>
  <Override PartName="/ppt/slideLayouts/_rels/slideLayout22.xml.rels" ContentType="application/vnd.openxmlformats-package.relationships+xml"/>
  <Override PartName="/ppt/slideLayouts/_rels/slideLayout72.xml.rels" ContentType="application/vnd.openxmlformats-package.relationships+xml"/>
  <Override PartName="/ppt/slideLayouts/_rels/slideLayout24.xml.rels" ContentType="application/vnd.openxmlformats-package.relationships+xml"/>
  <Override PartName="/ppt/slideLayouts/_rels/slideLayout5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slideLayout50.xml" ContentType="application/vnd.openxmlformats-officedocument.presentationml.slideLayout+xml"/>
  <Override PartName="/ppt/slideLayouts/slideLayout17.xml" ContentType="application/vnd.openxmlformats-officedocument.presentationml.slideLayout+xml"/>
  <Override PartName="/ppt/slideLayouts/slideLayout5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19.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27.xml" ContentType="application/vnd.openxmlformats-officedocument.presentationml.slideLayout+xml"/>
  <Override PartName="/ppt/slideLayouts/slideLayout67.xml" ContentType="application/vnd.openxmlformats-officedocument.presentationml.slideLayout+xml"/>
  <Override PartName="/ppt/slideLayouts/slideLayout14.xml" ContentType="application/vnd.openxmlformats-officedocument.presentationml.slideLayout+xml"/>
  <Override PartName="/ppt/slideLayouts/slideLayout55.xml" ContentType="application/vnd.openxmlformats-officedocument.presentationml.slideLayout+xml"/>
  <Override PartName="/ppt/slideLayouts/slideLayout70.xml" ContentType="application/vnd.openxmlformats-officedocument.presentationml.slideLayout+xml"/>
  <Override PartName="/ppt/slideLayouts/slideLayout64.xml" ContentType="application/vnd.openxmlformats-officedocument.presentationml.slideLayout+xml"/>
  <Override PartName="/ppt/slideLayouts/slideLayout11.xml" ContentType="application/vnd.openxmlformats-officedocument.presentationml.slideLayout+xml"/>
  <Override PartName="/ppt/slideLayouts/slideLayout23.xml" ContentType="application/vnd.openxmlformats-officedocument.presentationml.slideLayout+xml"/>
  <Override PartName="/ppt/slideLayouts/slideLayout57.xml" ContentType="application/vnd.openxmlformats-officedocument.presentationml.slideLayout+xml"/>
  <Override PartName="/ppt/slideLayouts/slideLayout72.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68.xml" ContentType="application/vnd.openxmlformats-officedocument.presentationml.slideLayout+xml"/>
  <Override PartName="/ppt/slideLayouts/slideLayout15.xml" ContentType="application/vnd.openxmlformats-officedocument.presentationml.slideLayout+xml"/>
  <Override PartName="/ppt/slideLayouts/slideLayout56.xml" ContentType="application/vnd.openxmlformats-officedocument.presentationml.slideLayout+xml"/>
  <Override PartName="/ppt/slideLayouts/slideLayout71.xml" ContentType="application/vnd.openxmlformats-officedocument.presentationml.slideLayout+xml"/>
  <Override PartName="/ppt/slideLayouts/slideLayout65.xml" ContentType="application/vnd.openxmlformats-officedocument.presentationml.slideLayout+xml"/>
  <Override PartName="/ppt/slideLayouts/slideLayout12.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28.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presentation.xml" ContentType="application/vnd.openxmlformats-officedocument.presentationml.presentation.main+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49.xml" ContentType="application/vnd.openxmlformats-officedocument.presentationml.slide+xml"/>
  <Override PartName="/ppt/slides/slide15.xml" ContentType="application/vnd.openxmlformats-officedocument.presentationml.slide+xml"/>
  <Override PartName="/ppt/slides/slide48.xml" ContentType="application/vnd.openxmlformats-officedocument.presentationml.slide+xml"/>
  <Override PartName="/ppt/slides/slide14.xml" ContentType="application/vnd.openxmlformats-officedocument.presentationml.slide+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16.xml.rels" ContentType="application/vnd.openxmlformats-package.relationships+xml"/>
  <Override PartName="/ppt/slides/_rels/slide49.xml.rels" ContentType="application/vnd.openxmlformats-package.relationships+xml"/>
  <Override PartName="/ppt/slides/_rels/slide18.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5.xml.rels" ContentType="application/vnd.openxmlformats-package.relationships+xml"/>
  <Override PartName="/ppt/slides/_rels/slide17.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_rels/presentation.xml.rels" ContentType="application/vnd.openxmlformats-package.relationships+xml"/>
  <Override PartName="/ppt/media/image21.gif" ContentType="image/gif"/>
  <Override PartName="/ppt/media/image20.gif" ContentType="image/gif"/>
  <Override PartName="/ppt/media/image29.png" ContentType="image/png"/>
  <Override PartName="/ppt/media/image19.png" ContentType="image/png"/>
  <Override PartName="/ppt/media/image10.gif" ContentType="image/gif"/>
  <Override PartName="/ppt/media/image16.png" ContentType="image/png"/>
  <Override PartName="/ppt/media/image18.gif" ContentType="image/gif"/>
  <Override PartName="/ppt/media/image15.png" ContentType="image/png"/>
  <Override PartName="/ppt/media/image17.gif" ContentType="image/gif"/>
  <Override PartName="/ppt/media/image14.png" ContentType="image/png"/>
  <Override PartName="/ppt/media/image12.gif" ContentType="image/gif"/>
  <Override PartName="/ppt/media/image28.png" ContentType="image/png"/>
  <Override PartName="/ppt/media/image26.png" ContentType="image/png"/>
  <Override PartName="/ppt/media/image32.gif" ContentType="image/gif"/>
  <Override PartName="/ppt/media/image6.png" ContentType="image/png"/>
  <Override PartName="/ppt/media/image13.png" ContentType="image/png"/>
  <Override PartName="/ppt/media/image9.gif" ContentType="image/gif"/>
  <Override PartName="/ppt/media/image25.png" ContentType="image/png"/>
  <Override PartName="/ppt/media/image5.png" ContentType="image/png"/>
  <Override PartName="/ppt/media/image31.png" ContentType="image/png"/>
  <Override PartName="/ppt/media/image24.png" ContentType="image/png"/>
  <Override PartName="/ppt/media/image4.png" ContentType="image/png"/>
  <Override PartName="/ppt/media/image30.png" ContentType="image/png"/>
  <Override PartName="/ppt/media/image33.png" ContentType="image/png"/>
  <Override PartName="/ppt/media/image27.png" ContentType="image/png"/>
  <Override PartName="/ppt/media/image11.gif" ContentType="image/gif"/>
  <Override PartName="/ppt/media/image2.png" ContentType="image/png"/>
  <Override PartName="/ppt/media/image7.png" ContentType="image/png"/>
  <Override PartName="/ppt/media/image22.png" ContentType="image/png"/>
  <Override PartName="/ppt/media/image1.png" ContentType="image/png"/>
  <Override PartName="/ppt/media/image3.png" ContentType="image/png"/>
  <Override PartName="/ppt/media/image8.png" ContentType="image/png"/>
  <Override PartName="/ppt/media/image34.gif" ContentType="image/gif"/>
  <Override PartName="/ppt/media/image23.png" ContentType="image/png"/>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5.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31" name="PlaceHolder 2"/>
          <p:cNvSpPr>
            <a:spLocks noGrp="1"/>
          </p:cNvSpPr>
          <p:nvPr>
            <p:ph type="body"/>
          </p:nvPr>
        </p:nvSpPr>
        <p:spPr>
          <a:xfrm>
            <a:off x="457200" y="120348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32" name="PlaceHolder 3"/>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36"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37" name="PlaceHolder 5"/>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39" name="PlaceHolder 2"/>
          <p:cNvSpPr>
            <a:spLocks noGrp="1"/>
          </p:cNvSpPr>
          <p:nvPr>
            <p:ph type="body"/>
          </p:nvPr>
        </p:nvSpPr>
        <p:spPr>
          <a:xfrm>
            <a:off x="45720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40" name="PlaceHolder 3"/>
          <p:cNvSpPr>
            <a:spLocks noGrp="1"/>
          </p:cNvSpPr>
          <p:nvPr>
            <p:ph type="body"/>
          </p:nvPr>
        </p:nvSpPr>
        <p:spPr>
          <a:xfrm>
            <a:off x="323964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41" name="PlaceHolder 4"/>
          <p:cNvSpPr>
            <a:spLocks noGrp="1"/>
          </p:cNvSpPr>
          <p:nvPr>
            <p:ph type="body"/>
          </p:nvPr>
        </p:nvSpPr>
        <p:spPr>
          <a:xfrm>
            <a:off x="602208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42" name="PlaceHolder 5"/>
          <p:cNvSpPr>
            <a:spLocks noGrp="1"/>
          </p:cNvSpPr>
          <p:nvPr>
            <p:ph type="body"/>
          </p:nvPr>
        </p:nvSpPr>
        <p:spPr>
          <a:xfrm>
            <a:off x="45720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43" name="PlaceHolder 6"/>
          <p:cNvSpPr>
            <a:spLocks noGrp="1"/>
          </p:cNvSpPr>
          <p:nvPr>
            <p:ph type="body"/>
          </p:nvPr>
        </p:nvSpPr>
        <p:spPr>
          <a:xfrm>
            <a:off x="323964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44" name="PlaceHolder 7"/>
          <p:cNvSpPr>
            <a:spLocks noGrp="1"/>
          </p:cNvSpPr>
          <p:nvPr>
            <p:ph type="body"/>
          </p:nvPr>
        </p:nvSpPr>
        <p:spPr>
          <a:xfrm>
            <a:off x="602208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5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54" name="PlaceHolder 2"/>
          <p:cNvSpPr>
            <a:spLocks noGrp="1"/>
          </p:cNvSpPr>
          <p:nvPr>
            <p:ph type="body"/>
          </p:nvPr>
        </p:nvSpPr>
        <p:spPr>
          <a:xfrm>
            <a:off x="457200" y="1203480"/>
            <a:ext cx="822924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57"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62"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63"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65"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67" name="PlaceHolder 4"/>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71" name="PlaceHolder 4"/>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73" name="PlaceHolder 2"/>
          <p:cNvSpPr>
            <a:spLocks noGrp="1"/>
          </p:cNvSpPr>
          <p:nvPr>
            <p:ph type="body"/>
          </p:nvPr>
        </p:nvSpPr>
        <p:spPr>
          <a:xfrm>
            <a:off x="457200" y="120348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74" name="PlaceHolder 3"/>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76"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78"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79" name="PlaceHolder 5"/>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81" name="PlaceHolder 2"/>
          <p:cNvSpPr>
            <a:spLocks noGrp="1"/>
          </p:cNvSpPr>
          <p:nvPr>
            <p:ph type="body"/>
          </p:nvPr>
        </p:nvSpPr>
        <p:spPr>
          <a:xfrm>
            <a:off x="45720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82" name="PlaceHolder 3"/>
          <p:cNvSpPr>
            <a:spLocks noGrp="1"/>
          </p:cNvSpPr>
          <p:nvPr>
            <p:ph type="body"/>
          </p:nvPr>
        </p:nvSpPr>
        <p:spPr>
          <a:xfrm>
            <a:off x="323964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83" name="PlaceHolder 4"/>
          <p:cNvSpPr>
            <a:spLocks noGrp="1"/>
          </p:cNvSpPr>
          <p:nvPr>
            <p:ph type="body"/>
          </p:nvPr>
        </p:nvSpPr>
        <p:spPr>
          <a:xfrm>
            <a:off x="602208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84" name="PlaceHolder 5"/>
          <p:cNvSpPr>
            <a:spLocks noGrp="1"/>
          </p:cNvSpPr>
          <p:nvPr>
            <p:ph type="body"/>
          </p:nvPr>
        </p:nvSpPr>
        <p:spPr>
          <a:xfrm>
            <a:off x="45720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85" name="PlaceHolder 6"/>
          <p:cNvSpPr>
            <a:spLocks noGrp="1"/>
          </p:cNvSpPr>
          <p:nvPr>
            <p:ph type="body"/>
          </p:nvPr>
        </p:nvSpPr>
        <p:spPr>
          <a:xfrm>
            <a:off x="323964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86" name="PlaceHolder 7"/>
          <p:cNvSpPr>
            <a:spLocks noGrp="1"/>
          </p:cNvSpPr>
          <p:nvPr>
            <p:ph type="body"/>
          </p:nvPr>
        </p:nvSpPr>
        <p:spPr>
          <a:xfrm>
            <a:off x="602208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9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00" name="PlaceHolder 2"/>
          <p:cNvSpPr>
            <a:spLocks noGrp="1"/>
          </p:cNvSpPr>
          <p:nvPr>
            <p:ph type="body"/>
          </p:nvPr>
        </p:nvSpPr>
        <p:spPr>
          <a:xfrm>
            <a:off x="457200" y="1203480"/>
            <a:ext cx="822924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02"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2" name="PlaceHolder 2"/>
          <p:cNvSpPr>
            <a:spLocks noGrp="1"/>
          </p:cNvSpPr>
          <p:nvPr>
            <p:ph type="body"/>
          </p:nvPr>
        </p:nvSpPr>
        <p:spPr>
          <a:xfrm>
            <a:off x="457200" y="1203480"/>
            <a:ext cx="822924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07"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08"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09"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11"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13" name="PlaceHolder 4"/>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15"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16"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17" name="PlaceHolder 4"/>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19" name="PlaceHolder 2"/>
          <p:cNvSpPr>
            <a:spLocks noGrp="1"/>
          </p:cNvSpPr>
          <p:nvPr>
            <p:ph type="body"/>
          </p:nvPr>
        </p:nvSpPr>
        <p:spPr>
          <a:xfrm>
            <a:off x="457200" y="120348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20" name="PlaceHolder 3"/>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22"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24"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25" name="PlaceHolder 5"/>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27" name="PlaceHolder 2"/>
          <p:cNvSpPr>
            <a:spLocks noGrp="1"/>
          </p:cNvSpPr>
          <p:nvPr>
            <p:ph type="body"/>
          </p:nvPr>
        </p:nvSpPr>
        <p:spPr>
          <a:xfrm>
            <a:off x="45720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28" name="PlaceHolder 3"/>
          <p:cNvSpPr>
            <a:spLocks noGrp="1"/>
          </p:cNvSpPr>
          <p:nvPr>
            <p:ph type="body"/>
          </p:nvPr>
        </p:nvSpPr>
        <p:spPr>
          <a:xfrm>
            <a:off x="323964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29" name="PlaceHolder 4"/>
          <p:cNvSpPr>
            <a:spLocks noGrp="1"/>
          </p:cNvSpPr>
          <p:nvPr>
            <p:ph type="body"/>
          </p:nvPr>
        </p:nvSpPr>
        <p:spPr>
          <a:xfrm>
            <a:off x="602208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30" name="PlaceHolder 5"/>
          <p:cNvSpPr>
            <a:spLocks noGrp="1"/>
          </p:cNvSpPr>
          <p:nvPr>
            <p:ph type="body"/>
          </p:nvPr>
        </p:nvSpPr>
        <p:spPr>
          <a:xfrm>
            <a:off x="45720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31" name="PlaceHolder 6"/>
          <p:cNvSpPr>
            <a:spLocks noGrp="1"/>
          </p:cNvSpPr>
          <p:nvPr>
            <p:ph type="body"/>
          </p:nvPr>
        </p:nvSpPr>
        <p:spPr>
          <a:xfrm>
            <a:off x="323964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32" name="PlaceHolder 7"/>
          <p:cNvSpPr>
            <a:spLocks noGrp="1"/>
          </p:cNvSpPr>
          <p:nvPr>
            <p:ph type="body"/>
          </p:nvPr>
        </p:nvSpPr>
        <p:spPr>
          <a:xfrm>
            <a:off x="602208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3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41" name="PlaceHolder 2"/>
          <p:cNvSpPr>
            <a:spLocks noGrp="1"/>
          </p:cNvSpPr>
          <p:nvPr>
            <p:ph type="body"/>
          </p:nvPr>
        </p:nvSpPr>
        <p:spPr>
          <a:xfrm>
            <a:off x="457200" y="1203480"/>
            <a:ext cx="822924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4"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43"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44"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50"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52"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53"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54" name="PlaceHolder 4"/>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56"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58" name="PlaceHolder 4"/>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60" name="PlaceHolder 2"/>
          <p:cNvSpPr>
            <a:spLocks noGrp="1"/>
          </p:cNvSpPr>
          <p:nvPr>
            <p:ph type="body"/>
          </p:nvPr>
        </p:nvSpPr>
        <p:spPr>
          <a:xfrm>
            <a:off x="457200" y="120348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61" name="PlaceHolder 3"/>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63"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65"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66" name="PlaceHolder 5"/>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68" name="PlaceHolder 2"/>
          <p:cNvSpPr>
            <a:spLocks noGrp="1"/>
          </p:cNvSpPr>
          <p:nvPr>
            <p:ph type="body"/>
          </p:nvPr>
        </p:nvSpPr>
        <p:spPr>
          <a:xfrm>
            <a:off x="45720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69" name="PlaceHolder 3"/>
          <p:cNvSpPr>
            <a:spLocks noGrp="1"/>
          </p:cNvSpPr>
          <p:nvPr>
            <p:ph type="body"/>
          </p:nvPr>
        </p:nvSpPr>
        <p:spPr>
          <a:xfrm>
            <a:off x="323964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70" name="PlaceHolder 4"/>
          <p:cNvSpPr>
            <a:spLocks noGrp="1"/>
          </p:cNvSpPr>
          <p:nvPr>
            <p:ph type="body"/>
          </p:nvPr>
        </p:nvSpPr>
        <p:spPr>
          <a:xfrm>
            <a:off x="602208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71" name="PlaceHolder 5"/>
          <p:cNvSpPr>
            <a:spLocks noGrp="1"/>
          </p:cNvSpPr>
          <p:nvPr>
            <p:ph type="body"/>
          </p:nvPr>
        </p:nvSpPr>
        <p:spPr>
          <a:xfrm>
            <a:off x="45720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72" name="PlaceHolder 6"/>
          <p:cNvSpPr>
            <a:spLocks noGrp="1"/>
          </p:cNvSpPr>
          <p:nvPr>
            <p:ph type="body"/>
          </p:nvPr>
        </p:nvSpPr>
        <p:spPr>
          <a:xfrm>
            <a:off x="323964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73" name="PlaceHolder 7"/>
          <p:cNvSpPr>
            <a:spLocks noGrp="1"/>
          </p:cNvSpPr>
          <p:nvPr>
            <p:ph type="body"/>
          </p:nvPr>
        </p:nvSpPr>
        <p:spPr>
          <a:xfrm>
            <a:off x="602208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8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82" name="PlaceHolder 2"/>
          <p:cNvSpPr>
            <a:spLocks noGrp="1"/>
          </p:cNvSpPr>
          <p:nvPr>
            <p:ph type="body"/>
          </p:nvPr>
        </p:nvSpPr>
        <p:spPr>
          <a:xfrm>
            <a:off x="457200" y="1203480"/>
            <a:ext cx="822924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84"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85"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89"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90"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91"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93"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194"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95" name="PlaceHolder 4"/>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97"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98"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199" name="PlaceHolder 4"/>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01" name="PlaceHolder 2"/>
          <p:cNvSpPr>
            <a:spLocks noGrp="1"/>
          </p:cNvSpPr>
          <p:nvPr>
            <p:ph type="body"/>
          </p:nvPr>
        </p:nvSpPr>
        <p:spPr>
          <a:xfrm>
            <a:off x="457200" y="120348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02" name="PlaceHolder 3"/>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04"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05"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06"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07" name="PlaceHolder 5"/>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09" name="PlaceHolder 2"/>
          <p:cNvSpPr>
            <a:spLocks noGrp="1"/>
          </p:cNvSpPr>
          <p:nvPr>
            <p:ph type="body"/>
          </p:nvPr>
        </p:nvSpPr>
        <p:spPr>
          <a:xfrm>
            <a:off x="45720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10" name="PlaceHolder 3"/>
          <p:cNvSpPr>
            <a:spLocks noGrp="1"/>
          </p:cNvSpPr>
          <p:nvPr>
            <p:ph type="body"/>
          </p:nvPr>
        </p:nvSpPr>
        <p:spPr>
          <a:xfrm>
            <a:off x="323964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11" name="PlaceHolder 4"/>
          <p:cNvSpPr>
            <a:spLocks noGrp="1"/>
          </p:cNvSpPr>
          <p:nvPr>
            <p:ph type="body"/>
          </p:nvPr>
        </p:nvSpPr>
        <p:spPr>
          <a:xfrm>
            <a:off x="602208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12" name="PlaceHolder 5"/>
          <p:cNvSpPr>
            <a:spLocks noGrp="1"/>
          </p:cNvSpPr>
          <p:nvPr>
            <p:ph type="body"/>
          </p:nvPr>
        </p:nvSpPr>
        <p:spPr>
          <a:xfrm>
            <a:off x="45720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13" name="PlaceHolder 6"/>
          <p:cNvSpPr>
            <a:spLocks noGrp="1"/>
          </p:cNvSpPr>
          <p:nvPr>
            <p:ph type="body"/>
          </p:nvPr>
        </p:nvSpPr>
        <p:spPr>
          <a:xfrm>
            <a:off x="323964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14" name="PlaceHolder 7"/>
          <p:cNvSpPr>
            <a:spLocks noGrp="1"/>
          </p:cNvSpPr>
          <p:nvPr>
            <p:ph type="body"/>
          </p:nvPr>
        </p:nvSpPr>
        <p:spPr>
          <a:xfrm>
            <a:off x="602208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2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23" name="PlaceHolder 2"/>
          <p:cNvSpPr>
            <a:spLocks noGrp="1"/>
          </p:cNvSpPr>
          <p:nvPr>
            <p:ph type="body"/>
          </p:nvPr>
        </p:nvSpPr>
        <p:spPr>
          <a:xfrm>
            <a:off x="457200" y="1203480"/>
            <a:ext cx="822924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25"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226"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30"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31"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232"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34"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2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36" name="PlaceHolder 4"/>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38"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40" name="PlaceHolder 4"/>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19"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21"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42" name="PlaceHolder 2"/>
          <p:cNvSpPr>
            <a:spLocks noGrp="1"/>
          </p:cNvSpPr>
          <p:nvPr>
            <p:ph type="body"/>
          </p:nvPr>
        </p:nvSpPr>
        <p:spPr>
          <a:xfrm>
            <a:off x="457200" y="120348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43" name="PlaceHolder 3"/>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45"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47" name="PlaceHolder 4"/>
          <p:cNvSpPr>
            <a:spLocks noGrp="1"/>
          </p:cNvSpPr>
          <p:nvPr>
            <p:ph type="body"/>
          </p:nvPr>
        </p:nvSpPr>
        <p:spPr>
          <a:xfrm>
            <a:off x="45720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48" name="PlaceHolder 5"/>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50" name="PlaceHolder 2"/>
          <p:cNvSpPr>
            <a:spLocks noGrp="1"/>
          </p:cNvSpPr>
          <p:nvPr>
            <p:ph type="body"/>
          </p:nvPr>
        </p:nvSpPr>
        <p:spPr>
          <a:xfrm>
            <a:off x="45720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51" name="PlaceHolder 3"/>
          <p:cNvSpPr>
            <a:spLocks noGrp="1"/>
          </p:cNvSpPr>
          <p:nvPr>
            <p:ph type="body"/>
          </p:nvPr>
        </p:nvSpPr>
        <p:spPr>
          <a:xfrm>
            <a:off x="323964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52" name="PlaceHolder 4"/>
          <p:cNvSpPr>
            <a:spLocks noGrp="1"/>
          </p:cNvSpPr>
          <p:nvPr>
            <p:ph type="body"/>
          </p:nvPr>
        </p:nvSpPr>
        <p:spPr>
          <a:xfrm>
            <a:off x="6022080" y="120348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53" name="PlaceHolder 5"/>
          <p:cNvSpPr>
            <a:spLocks noGrp="1"/>
          </p:cNvSpPr>
          <p:nvPr>
            <p:ph type="body"/>
          </p:nvPr>
        </p:nvSpPr>
        <p:spPr>
          <a:xfrm>
            <a:off x="45720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54" name="PlaceHolder 6"/>
          <p:cNvSpPr>
            <a:spLocks noGrp="1"/>
          </p:cNvSpPr>
          <p:nvPr>
            <p:ph type="body"/>
          </p:nvPr>
        </p:nvSpPr>
        <p:spPr>
          <a:xfrm>
            <a:off x="323964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55" name="PlaceHolder 7"/>
          <p:cNvSpPr>
            <a:spLocks noGrp="1"/>
          </p:cNvSpPr>
          <p:nvPr>
            <p:ph type="body"/>
          </p:nvPr>
        </p:nvSpPr>
        <p:spPr>
          <a:xfrm>
            <a:off x="6022080" y="2761920"/>
            <a:ext cx="26496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3" name="PlaceHolder 2"/>
          <p:cNvSpPr>
            <a:spLocks noGrp="1"/>
          </p:cNvSpPr>
          <p:nvPr>
            <p:ph type="body"/>
          </p:nvPr>
        </p:nvSpPr>
        <p:spPr>
          <a:xfrm>
            <a:off x="457200" y="1203480"/>
            <a:ext cx="4015800" cy="2982960"/>
          </a:xfrm>
          <a:prstGeom prst="rect">
            <a:avLst/>
          </a:prstGeom>
        </p:spPr>
        <p:txBody>
          <a:bodyPr lIns="0" rIns="0" tIns="0" bIns="0">
            <a:normAutofit/>
          </a:bodyPr>
          <a:p>
            <a:endParaRPr b="0" lang="es-ES"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5" name="PlaceHolder 4"/>
          <p:cNvSpPr>
            <a:spLocks noGrp="1"/>
          </p:cNvSpPr>
          <p:nvPr>
            <p:ph type="body"/>
          </p:nvPr>
        </p:nvSpPr>
        <p:spPr>
          <a:xfrm>
            <a:off x="4674240" y="276192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s-ES" sz="1400" spc="-1" strike="noStrike">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s-ES" sz="1400" spc="-1" strike="noStrike">
              <a:solidFill>
                <a:srgbClr val="000000"/>
              </a:solidFill>
              <a:latin typeface="Arial"/>
            </a:endParaRPr>
          </a:p>
        </p:txBody>
      </p:sp>
      <p:sp>
        <p:nvSpPr>
          <p:cNvPr id="29" name="PlaceHolder 4"/>
          <p:cNvSpPr>
            <a:spLocks noGrp="1"/>
          </p:cNvSpPr>
          <p:nvPr>
            <p:ph type="body"/>
          </p:nvPr>
        </p:nvSpPr>
        <p:spPr>
          <a:xfrm>
            <a:off x="457200" y="2761920"/>
            <a:ext cx="8229240" cy="1422720"/>
          </a:xfrm>
          <a:prstGeom prst="rect">
            <a:avLst/>
          </a:prstGeom>
        </p:spPr>
        <p:txBody>
          <a:bodyPr lIns="0" rIns="0" tIns="0" bIns="0">
            <a:normAutofit/>
          </a:bodyPr>
          <a:p>
            <a:endParaRPr b="0" lang="es-E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d85c6"/>
        </a:solidFill>
      </p:bgPr>
    </p:bg>
    <p:spTree>
      <p:nvGrpSpPr>
        <p:cNvPr id="1" name=""/>
        <p:cNvGrpSpPr/>
        <p:nvPr/>
      </p:nvGrpSpPr>
      <p:grpSpPr>
        <a:xfrm>
          <a:off x="0" y="0"/>
          <a:ext cx="0" cy="0"/>
          <a:chOff x="0" y="0"/>
          <a:chExt cx="0" cy="0"/>
        </a:xfrm>
      </p:grpSpPr>
      <p:pic>
        <p:nvPicPr>
          <p:cNvPr id="0" name="Google Shape;6;p1" descr=""/>
          <p:cNvPicPr/>
          <p:nvPr/>
        </p:nvPicPr>
        <p:blipFill>
          <a:blip r:embed="rId2"/>
          <a:stretch/>
        </p:blipFill>
        <p:spPr>
          <a:xfrm>
            <a:off x="1080" y="0"/>
            <a:ext cx="9141480" cy="5143320"/>
          </a:xfrm>
          <a:prstGeom prst="rect">
            <a:avLst/>
          </a:prstGeom>
          <a:ln>
            <a:noFill/>
          </a:ln>
        </p:spPr>
      </p:pic>
      <p:sp>
        <p:nvSpPr>
          <p:cNvPr id="1" name="CustomShape 1"/>
          <p:cNvSpPr/>
          <p:nvPr/>
        </p:nvSpPr>
        <p:spPr>
          <a:xfrm>
            <a:off x="91800" y="96480"/>
            <a:ext cx="8965800" cy="4944960"/>
          </a:xfrm>
          <a:prstGeom prst="rect">
            <a:avLst/>
          </a:prstGeom>
          <a:noFill/>
          <a:ln w="9360">
            <a:solidFill>
              <a:srgbClr val="ffffff"/>
            </a:solidFill>
            <a:round/>
          </a:ln>
        </p:spPr>
        <p:style>
          <a:lnRef idx="0"/>
          <a:fillRef idx="0"/>
          <a:effectRef idx="0"/>
          <a:fontRef idx="minor"/>
        </p:style>
      </p:sp>
      <p:sp>
        <p:nvSpPr>
          <p:cNvPr id="2" name="PlaceHolder 2"/>
          <p:cNvSpPr>
            <a:spLocks noGrp="1"/>
          </p:cNvSpPr>
          <p:nvPr>
            <p:ph type="title"/>
          </p:nvPr>
        </p:nvSpPr>
        <p:spPr>
          <a:xfrm>
            <a:off x="914400" y="2980800"/>
            <a:ext cx="7212240" cy="1159560"/>
          </a:xfrm>
          <a:prstGeom prst="rect">
            <a:avLst/>
          </a:prstGeom>
        </p:spPr>
        <p:txBody>
          <a:bodyPr tIns="91440" bIns="91440" anchor="b">
            <a:noAutofit/>
          </a:bodyPr>
          <a:p>
            <a:pPr algn="ctr"/>
            <a:r>
              <a:rPr b="0" lang="es-ES" sz="4800" spc="-1" strike="noStrike">
                <a:solidFill>
                  <a:srgbClr val="000000"/>
                </a:solidFill>
                <a:latin typeface="Arial"/>
              </a:rPr>
              <a:t>Pulse para editar el </a:t>
            </a:r>
            <a:r>
              <a:rPr b="0" lang="es-ES" sz="4800" spc="-1" strike="noStrike">
                <a:solidFill>
                  <a:srgbClr val="000000"/>
                </a:solidFill>
                <a:latin typeface="Arial"/>
              </a:rPr>
              <a:t>formato del texto de </a:t>
            </a:r>
            <a:r>
              <a:rPr b="0" lang="es-ES" sz="4800" spc="-1" strike="noStrike">
                <a:solidFill>
                  <a:srgbClr val="000000"/>
                </a:solidFill>
                <a:latin typeface="Arial"/>
              </a:rPr>
              <a:t>título</a:t>
            </a:r>
            <a:endParaRPr b="0" lang="es-ES" sz="4800" spc="-1" strike="noStrike">
              <a:solidFill>
                <a:srgbClr val="000000"/>
              </a:solidFill>
              <a:latin typeface="Arial"/>
            </a:endParaRPr>
          </a:p>
        </p:txBody>
      </p:sp>
      <p:sp>
        <p:nvSpPr>
          <p:cNvPr id="3" name="CustomShape 3"/>
          <p:cNvSpPr/>
          <p:nvPr/>
        </p:nvSpPr>
        <p:spPr>
          <a:xfrm rot="5400000">
            <a:off x="4527720" y="744480"/>
            <a:ext cx="92160" cy="7106400"/>
          </a:xfrm>
          <a:custGeom>
            <a:avLst/>
            <a:gdLst/>
            <a:ahLst/>
            <a:rect l="l" t="t" r="r" b="b"/>
            <a:pathLst>
              <a:path w="4938" h="91029">
                <a:moveTo>
                  <a:pt x="0" y="0"/>
                </a:moveTo>
                <a:lnTo>
                  <a:pt x="4938" y="0"/>
                </a:lnTo>
                <a:lnTo>
                  <a:pt x="4938" y="91029"/>
                </a:lnTo>
                <a:lnTo>
                  <a:pt x="0" y="91029"/>
                </a:lnTo>
              </a:path>
            </a:pathLst>
          </a:custGeom>
          <a:noFill/>
          <a:ln w="9360">
            <a:solidFill>
              <a:srgbClr val="ffffff"/>
            </a:solidFill>
            <a:miter/>
          </a:ln>
        </p:spPr>
        <p:style>
          <a:lnRef idx="0"/>
          <a:fillRef idx="0"/>
          <a:effectRef idx="0"/>
          <a:fontRef idx="minor"/>
        </p:style>
      </p:sp>
      <p:sp>
        <p:nvSpPr>
          <p:cNvPr id="4" name="CustomShape 4"/>
          <p:cNvSpPr/>
          <p:nvPr/>
        </p:nvSpPr>
        <p:spPr>
          <a:xfrm rot="10800000">
            <a:off x="661320" y="3645360"/>
            <a:ext cx="1079640" cy="994680"/>
          </a:xfrm>
          <a:prstGeom prst="arc">
            <a:avLst>
              <a:gd name="adj1" fmla="val 16200000"/>
              <a:gd name="adj2" fmla="val 0"/>
            </a:avLst>
          </a:prstGeom>
          <a:noFill/>
          <a:ln w="9360">
            <a:solidFill>
              <a:srgbClr val="ffffff"/>
            </a:solidFill>
            <a:prstDash val="dash"/>
            <a:round/>
            <a:headEnd len="sm" type="triangle" w="sm"/>
            <a:tailEnd len="sm" type="triangle" w="sm"/>
          </a:ln>
        </p:spPr>
        <p:style>
          <a:lnRef idx="0"/>
          <a:fillRef idx="0"/>
          <a:effectRef idx="0"/>
          <a:fontRef idx="minor"/>
        </p:style>
      </p:sp>
      <p:sp>
        <p:nvSpPr>
          <p:cNvPr id="5" name="CustomShape 5"/>
          <p:cNvSpPr/>
          <p:nvPr/>
        </p:nvSpPr>
        <p:spPr>
          <a:xfrm>
            <a:off x="8296920" y="2299680"/>
            <a:ext cx="360" cy="2074680"/>
          </a:xfrm>
          <a:custGeom>
            <a:avLst/>
            <a:gdLst/>
            <a:ahLst/>
            <a:rect l="l" t="t" r="r" b="b"/>
            <a:pathLst>
              <a:path w="21600" h="21600">
                <a:moveTo>
                  <a:pt x="0" y="0"/>
                </a:moveTo>
                <a:lnTo>
                  <a:pt x="21600" y="21600"/>
                </a:lnTo>
              </a:path>
            </a:pathLst>
          </a:custGeom>
          <a:noFill/>
          <a:ln w="9360">
            <a:solidFill>
              <a:srgbClr val="ffffff"/>
            </a:solidFill>
            <a:round/>
            <a:headEnd len="sm" type="triangle" w="sm"/>
            <a:tailEnd len="sm" type="triangle" w="sm"/>
          </a:ln>
        </p:spPr>
        <p:style>
          <a:lnRef idx="0"/>
          <a:fillRef idx="0"/>
          <a:effectRef idx="0"/>
          <a:fontRef idx="minor"/>
        </p:style>
      </p:sp>
      <p:sp>
        <p:nvSpPr>
          <p:cNvPr id="6" name="CustomShape 6"/>
          <p:cNvSpPr/>
          <p:nvPr/>
        </p:nvSpPr>
        <p:spPr>
          <a:xfrm rot="16200000">
            <a:off x="4525560" y="-1293120"/>
            <a:ext cx="92160" cy="7106400"/>
          </a:xfrm>
          <a:custGeom>
            <a:avLst/>
            <a:gdLst/>
            <a:ahLst/>
            <a:rect l="l" t="t" r="r" b="b"/>
            <a:pathLst>
              <a:path w="4938" h="91029">
                <a:moveTo>
                  <a:pt x="0" y="0"/>
                </a:moveTo>
                <a:lnTo>
                  <a:pt x="4938" y="0"/>
                </a:lnTo>
                <a:lnTo>
                  <a:pt x="4938" y="91029"/>
                </a:lnTo>
                <a:lnTo>
                  <a:pt x="0" y="91029"/>
                </a:lnTo>
              </a:path>
            </a:pathLst>
          </a:custGeom>
          <a:noFill/>
          <a:ln w="9360">
            <a:solidFill>
              <a:srgbClr val="ffffff"/>
            </a:solidFill>
            <a:prstDash val="dashDot"/>
            <a:miter/>
          </a:ln>
        </p:spPr>
        <p:style>
          <a:lnRef idx="0"/>
          <a:fillRef idx="0"/>
          <a:effectRef idx="0"/>
          <a:fontRef idx="minor"/>
        </p:style>
      </p:sp>
      <p:sp>
        <p:nvSpPr>
          <p:cNvPr id="7" name="CustomShape 7"/>
          <p:cNvSpPr/>
          <p:nvPr/>
        </p:nvSpPr>
        <p:spPr>
          <a:xfrm>
            <a:off x="7216200" y="1888560"/>
            <a:ext cx="1394640" cy="1285200"/>
          </a:xfrm>
          <a:prstGeom prst="arc">
            <a:avLst>
              <a:gd name="adj1" fmla="val 16200000"/>
              <a:gd name="adj2" fmla="val 0"/>
            </a:avLst>
          </a:prstGeom>
          <a:noFill/>
          <a:ln w="9360">
            <a:solidFill>
              <a:srgbClr val="ffffff"/>
            </a:solidFill>
            <a:prstDash val="dash"/>
            <a:round/>
            <a:headEnd len="sm" type="triangle" w="sm"/>
            <a:tailEnd len="sm" type="triangle" w="sm"/>
          </a:ln>
        </p:spPr>
        <p:style>
          <a:lnRef idx="0"/>
          <a:fillRef idx="0"/>
          <a:effectRef idx="0"/>
          <a:fontRef idx="minor"/>
        </p:style>
      </p:sp>
      <p:sp>
        <p:nvSpPr>
          <p:cNvPr id="8"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1400" spc="-1" strike="noStrike">
                <a:solidFill>
                  <a:srgbClr val="000000"/>
                </a:solidFill>
                <a:latin typeface="Arial"/>
              </a:rPr>
              <a:t>Pulse </a:t>
            </a:r>
            <a:r>
              <a:rPr b="0" lang="es-ES" sz="1400" spc="-1" strike="noStrike">
                <a:solidFill>
                  <a:srgbClr val="000000"/>
                </a:solidFill>
                <a:latin typeface="Arial"/>
              </a:rPr>
              <a:t>para </a:t>
            </a:r>
            <a:r>
              <a:rPr b="0" lang="es-ES" sz="1400" spc="-1" strike="noStrike">
                <a:solidFill>
                  <a:srgbClr val="000000"/>
                </a:solidFill>
                <a:latin typeface="Arial"/>
              </a:rPr>
              <a:t>editar </a:t>
            </a:r>
            <a:r>
              <a:rPr b="0" lang="es-ES" sz="1400" spc="-1" strike="noStrike">
                <a:solidFill>
                  <a:srgbClr val="000000"/>
                </a:solidFill>
                <a:latin typeface="Arial"/>
              </a:rPr>
              <a:t>el </a:t>
            </a:r>
            <a:r>
              <a:rPr b="0" lang="es-ES" sz="1400" spc="-1" strike="noStrike">
                <a:solidFill>
                  <a:srgbClr val="000000"/>
                </a:solidFill>
                <a:latin typeface="Arial"/>
              </a:rPr>
              <a:t>forma</a:t>
            </a:r>
            <a:r>
              <a:rPr b="0" lang="es-ES" sz="1400" spc="-1" strike="noStrike">
                <a:solidFill>
                  <a:srgbClr val="000000"/>
                </a:solidFill>
                <a:latin typeface="Arial"/>
              </a:rPr>
              <a:t>to de </a:t>
            </a:r>
            <a:r>
              <a:rPr b="0" lang="es-ES" sz="1400" spc="-1" strike="noStrike">
                <a:solidFill>
                  <a:srgbClr val="000000"/>
                </a:solidFill>
                <a:latin typeface="Arial"/>
              </a:rPr>
              <a:t>esqu</a:t>
            </a:r>
            <a:r>
              <a:rPr b="0" lang="es-ES" sz="1400" spc="-1" strike="noStrike">
                <a:solidFill>
                  <a:srgbClr val="000000"/>
                </a:solidFill>
                <a:latin typeface="Arial"/>
              </a:rPr>
              <a:t>ema </a:t>
            </a:r>
            <a:r>
              <a:rPr b="0" lang="es-ES" sz="1400" spc="-1" strike="noStrike">
                <a:solidFill>
                  <a:srgbClr val="000000"/>
                </a:solidFill>
                <a:latin typeface="Arial"/>
              </a:rPr>
              <a:t>del </a:t>
            </a:r>
            <a:r>
              <a:rPr b="0" lang="es-ES" sz="1400" spc="-1" strike="noStrike">
                <a:solidFill>
                  <a:srgbClr val="000000"/>
                </a:solidFill>
                <a:latin typeface="Arial"/>
              </a:rPr>
              <a:t>texto</a:t>
            </a:r>
            <a:endParaRPr b="0" lang="es-E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400" spc="-1" strike="noStrike">
                <a:solidFill>
                  <a:srgbClr val="000000"/>
                </a:solidFill>
                <a:latin typeface="Arial"/>
              </a:rPr>
              <a:t>S</a:t>
            </a:r>
            <a:r>
              <a:rPr b="0" lang="es-ES" sz="1400" spc="-1" strike="noStrike">
                <a:solidFill>
                  <a:srgbClr val="000000"/>
                </a:solidFill>
                <a:latin typeface="Arial"/>
              </a:rPr>
              <a:t>e</a:t>
            </a:r>
            <a:r>
              <a:rPr b="0" lang="es-ES" sz="1400" spc="-1" strike="noStrike">
                <a:solidFill>
                  <a:srgbClr val="000000"/>
                </a:solidFill>
                <a:latin typeface="Arial"/>
              </a:rPr>
              <a:t>g</a:t>
            </a:r>
            <a:r>
              <a:rPr b="0" lang="es-ES" sz="1400" spc="-1" strike="noStrike">
                <a:solidFill>
                  <a:srgbClr val="000000"/>
                </a:solidFill>
                <a:latin typeface="Arial"/>
              </a:rPr>
              <a:t>u</a:t>
            </a:r>
            <a:r>
              <a:rPr b="0" lang="es-ES" sz="1400" spc="-1" strike="noStrike">
                <a:solidFill>
                  <a:srgbClr val="000000"/>
                </a:solidFill>
                <a:latin typeface="Arial"/>
              </a:rPr>
              <a:t>n</a:t>
            </a:r>
            <a:r>
              <a:rPr b="0" lang="es-ES" sz="1400" spc="-1" strike="noStrike">
                <a:solidFill>
                  <a:srgbClr val="000000"/>
                </a:solidFill>
                <a:latin typeface="Arial"/>
              </a:rPr>
              <a:t>d</a:t>
            </a:r>
            <a:r>
              <a:rPr b="0" lang="es-ES" sz="1400" spc="-1" strike="noStrike">
                <a:solidFill>
                  <a:srgbClr val="000000"/>
                </a:solidFill>
                <a:latin typeface="Arial"/>
              </a:rPr>
              <a:t>o</a:t>
            </a:r>
            <a:r>
              <a:rPr b="0" lang="es-ES" sz="1400" spc="-1" strike="noStrike">
                <a:solidFill>
                  <a:srgbClr val="000000"/>
                </a:solidFill>
                <a:latin typeface="Arial"/>
              </a:rPr>
              <a:t> </a:t>
            </a:r>
            <a:r>
              <a:rPr b="0" lang="es-ES" sz="1400" spc="-1" strike="noStrike">
                <a:solidFill>
                  <a:srgbClr val="000000"/>
                </a:solidFill>
                <a:latin typeface="Arial"/>
              </a:rPr>
              <a:t>n</a:t>
            </a:r>
            <a:r>
              <a:rPr b="0" lang="es-ES" sz="1400" spc="-1" strike="noStrike">
                <a:solidFill>
                  <a:srgbClr val="000000"/>
                </a:solidFill>
                <a:latin typeface="Arial"/>
              </a:rPr>
              <a:t>i</a:t>
            </a:r>
            <a:r>
              <a:rPr b="0" lang="es-ES" sz="1400" spc="-1" strike="noStrike">
                <a:solidFill>
                  <a:srgbClr val="000000"/>
                </a:solidFill>
                <a:latin typeface="Arial"/>
              </a:rPr>
              <a:t>v</a:t>
            </a:r>
            <a:r>
              <a:rPr b="0" lang="es-ES" sz="1400" spc="-1" strike="noStrike">
                <a:solidFill>
                  <a:srgbClr val="000000"/>
                </a:solidFill>
                <a:latin typeface="Arial"/>
              </a:rPr>
              <a:t>e</a:t>
            </a:r>
            <a:r>
              <a:rPr b="0" lang="es-ES" sz="1400" spc="-1" strike="noStrike">
                <a:solidFill>
                  <a:srgbClr val="000000"/>
                </a:solidFill>
                <a:latin typeface="Arial"/>
              </a:rPr>
              <a:t>l </a:t>
            </a:r>
            <a:r>
              <a:rPr b="0" lang="es-ES" sz="1400" spc="-1" strike="noStrike">
                <a:solidFill>
                  <a:srgbClr val="000000"/>
                </a:solidFill>
                <a:latin typeface="Arial"/>
              </a:rPr>
              <a:t>d</a:t>
            </a:r>
            <a:r>
              <a:rPr b="0" lang="es-ES" sz="1400" spc="-1" strike="noStrike">
                <a:solidFill>
                  <a:srgbClr val="000000"/>
                </a:solidFill>
                <a:latin typeface="Arial"/>
              </a:rPr>
              <a:t>e</a:t>
            </a:r>
            <a:r>
              <a:rPr b="0" lang="es-ES" sz="1400" spc="-1" strike="noStrike">
                <a:solidFill>
                  <a:srgbClr val="000000"/>
                </a:solidFill>
                <a:latin typeface="Arial"/>
              </a:rPr>
              <a:t>l </a:t>
            </a:r>
            <a:r>
              <a:rPr b="0" lang="es-ES" sz="1400" spc="-1" strike="noStrike">
                <a:solidFill>
                  <a:srgbClr val="000000"/>
                </a:solidFill>
                <a:latin typeface="Arial"/>
              </a:rPr>
              <a:t>e</a:t>
            </a:r>
            <a:r>
              <a:rPr b="0" lang="es-ES" sz="1400" spc="-1" strike="noStrike">
                <a:solidFill>
                  <a:srgbClr val="000000"/>
                </a:solidFill>
                <a:latin typeface="Arial"/>
              </a:rPr>
              <a:t>s</a:t>
            </a:r>
            <a:r>
              <a:rPr b="0" lang="es-ES" sz="1400" spc="-1" strike="noStrike">
                <a:solidFill>
                  <a:srgbClr val="000000"/>
                </a:solidFill>
                <a:latin typeface="Arial"/>
              </a:rPr>
              <a:t>q</a:t>
            </a:r>
            <a:r>
              <a:rPr b="0" lang="es-ES" sz="1400" spc="-1" strike="noStrike">
                <a:solidFill>
                  <a:srgbClr val="000000"/>
                </a:solidFill>
                <a:latin typeface="Arial"/>
              </a:rPr>
              <a:t>u</a:t>
            </a:r>
            <a:r>
              <a:rPr b="0" lang="es-ES" sz="1400" spc="-1" strike="noStrike">
                <a:solidFill>
                  <a:srgbClr val="000000"/>
                </a:solidFill>
                <a:latin typeface="Arial"/>
              </a:rPr>
              <a:t>e</a:t>
            </a:r>
            <a:r>
              <a:rPr b="0" lang="es-ES" sz="1400" spc="-1" strike="noStrike">
                <a:solidFill>
                  <a:srgbClr val="000000"/>
                </a:solidFill>
                <a:latin typeface="Arial"/>
              </a:rPr>
              <a:t>m</a:t>
            </a:r>
            <a:r>
              <a:rPr b="0" lang="es-ES" sz="1400" spc="-1" strike="noStrike">
                <a:solidFill>
                  <a:srgbClr val="000000"/>
                </a:solidFill>
                <a:latin typeface="Arial"/>
              </a:rPr>
              <a:t>a</a:t>
            </a:r>
            <a:endParaRPr b="0" lang="es-E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400" spc="-1" strike="noStrike">
                <a:solidFill>
                  <a:srgbClr val="000000"/>
                </a:solidFill>
                <a:latin typeface="Arial"/>
              </a:rPr>
              <a:t>T</a:t>
            </a:r>
            <a:r>
              <a:rPr b="0" lang="es-ES" sz="1400" spc="-1" strike="noStrike">
                <a:solidFill>
                  <a:srgbClr val="000000"/>
                </a:solidFill>
                <a:latin typeface="Arial"/>
              </a:rPr>
              <a:t>e</a:t>
            </a:r>
            <a:r>
              <a:rPr b="0" lang="es-ES" sz="1400" spc="-1" strike="noStrike">
                <a:solidFill>
                  <a:srgbClr val="000000"/>
                </a:solidFill>
                <a:latin typeface="Arial"/>
              </a:rPr>
              <a:t>r</a:t>
            </a:r>
            <a:r>
              <a:rPr b="0" lang="es-ES" sz="1400" spc="-1" strike="noStrike">
                <a:solidFill>
                  <a:srgbClr val="000000"/>
                </a:solidFill>
                <a:latin typeface="Arial"/>
              </a:rPr>
              <a:t>c</a:t>
            </a:r>
            <a:r>
              <a:rPr b="0" lang="es-ES" sz="1400" spc="-1" strike="noStrike">
                <a:solidFill>
                  <a:srgbClr val="000000"/>
                </a:solidFill>
                <a:latin typeface="Arial"/>
              </a:rPr>
              <a:t>e</a:t>
            </a:r>
            <a:r>
              <a:rPr b="0" lang="es-ES" sz="1400" spc="-1" strike="noStrike">
                <a:solidFill>
                  <a:srgbClr val="000000"/>
                </a:solidFill>
                <a:latin typeface="Arial"/>
              </a:rPr>
              <a:t>r</a:t>
            </a:r>
            <a:r>
              <a:rPr b="0" lang="es-ES" sz="1400" spc="-1" strike="noStrike">
                <a:solidFill>
                  <a:srgbClr val="000000"/>
                </a:solidFill>
                <a:latin typeface="Arial"/>
              </a:rPr>
              <a:t> </a:t>
            </a:r>
            <a:r>
              <a:rPr b="0" lang="es-ES" sz="1400" spc="-1" strike="noStrike">
                <a:solidFill>
                  <a:srgbClr val="000000"/>
                </a:solidFill>
                <a:latin typeface="Arial"/>
              </a:rPr>
              <a:t>n</a:t>
            </a:r>
            <a:r>
              <a:rPr b="0" lang="es-ES" sz="1400" spc="-1" strike="noStrike">
                <a:solidFill>
                  <a:srgbClr val="000000"/>
                </a:solidFill>
                <a:latin typeface="Arial"/>
              </a:rPr>
              <a:t>i</a:t>
            </a:r>
            <a:r>
              <a:rPr b="0" lang="es-ES" sz="1400" spc="-1" strike="noStrike">
                <a:solidFill>
                  <a:srgbClr val="000000"/>
                </a:solidFill>
                <a:latin typeface="Arial"/>
              </a:rPr>
              <a:t>v</a:t>
            </a:r>
            <a:r>
              <a:rPr b="0" lang="es-ES" sz="1400" spc="-1" strike="noStrike">
                <a:solidFill>
                  <a:srgbClr val="000000"/>
                </a:solidFill>
                <a:latin typeface="Arial"/>
              </a:rPr>
              <a:t>e</a:t>
            </a:r>
            <a:r>
              <a:rPr b="0" lang="es-ES" sz="1400" spc="-1" strike="noStrike">
                <a:solidFill>
                  <a:srgbClr val="000000"/>
                </a:solidFill>
                <a:latin typeface="Arial"/>
              </a:rPr>
              <a:t>l</a:t>
            </a:r>
            <a:r>
              <a:rPr b="0" lang="es-ES" sz="1400" spc="-1" strike="noStrike">
                <a:solidFill>
                  <a:srgbClr val="000000"/>
                </a:solidFill>
                <a:latin typeface="Arial"/>
              </a:rPr>
              <a:t> </a:t>
            </a:r>
            <a:r>
              <a:rPr b="0" lang="es-ES" sz="1400" spc="-1" strike="noStrike">
                <a:solidFill>
                  <a:srgbClr val="000000"/>
                </a:solidFill>
                <a:latin typeface="Arial"/>
              </a:rPr>
              <a:t>d</a:t>
            </a:r>
            <a:r>
              <a:rPr b="0" lang="es-ES" sz="1400" spc="-1" strike="noStrike">
                <a:solidFill>
                  <a:srgbClr val="000000"/>
                </a:solidFill>
                <a:latin typeface="Arial"/>
              </a:rPr>
              <a:t>e</a:t>
            </a:r>
            <a:r>
              <a:rPr b="0" lang="es-ES" sz="1400" spc="-1" strike="noStrike">
                <a:solidFill>
                  <a:srgbClr val="000000"/>
                </a:solidFill>
                <a:latin typeface="Arial"/>
              </a:rPr>
              <a:t>l</a:t>
            </a:r>
            <a:r>
              <a:rPr b="0" lang="es-ES" sz="1400" spc="-1" strike="noStrike">
                <a:solidFill>
                  <a:srgbClr val="000000"/>
                </a:solidFill>
                <a:latin typeface="Arial"/>
              </a:rPr>
              <a:t> </a:t>
            </a:r>
            <a:r>
              <a:rPr b="0" lang="es-ES" sz="1400" spc="-1" strike="noStrike">
                <a:solidFill>
                  <a:srgbClr val="000000"/>
                </a:solidFill>
                <a:latin typeface="Arial"/>
              </a:rPr>
              <a:t>e</a:t>
            </a:r>
            <a:r>
              <a:rPr b="0" lang="es-ES" sz="1400" spc="-1" strike="noStrike">
                <a:solidFill>
                  <a:srgbClr val="000000"/>
                </a:solidFill>
                <a:latin typeface="Arial"/>
              </a:rPr>
              <a:t>s</a:t>
            </a:r>
            <a:r>
              <a:rPr b="0" lang="es-ES" sz="1400" spc="-1" strike="noStrike">
                <a:solidFill>
                  <a:srgbClr val="000000"/>
                </a:solidFill>
                <a:latin typeface="Arial"/>
              </a:rPr>
              <a:t>q</a:t>
            </a:r>
            <a:r>
              <a:rPr b="0" lang="es-ES" sz="1400" spc="-1" strike="noStrike">
                <a:solidFill>
                  <a:srgbClr val="000000"/>
                </a:solidFill>
                <a:latin typeface="Arial"/>
              </a:rPr>
              <a:t>u</a:t>
            </a:r>
            <a:r>
              <a:rPr b="0" lang="es-ES" sz="1400" spc="-1" strike="noStrike">
                <a:solidFill>
                  <a:srgbClr val="000000"/>
                </a:solidFill>
                <a:latin typeface="Arial"/>
              </a:rPr>
              <a:t>e</a:t>
            </a:r>
            <a:r>
              <a:rPr b="0" lang="es-ES" sz="1400" spc="-1" strike="noStrike">
                <a:solidFill>
                  <a:srgbClr val="000000"/>
                </a:solidFill>
                <a:latin typeface="Arial"/>
              </a:rPr>
              <a:t>m</a:t>
            </a:r>
            <a:r>
              <a:rPr b="0" lang="es-ES" sz="1400" spc="-1" strike="noStrike">
                <a:solidFill>
                  <a:srgbClr val="000000"/>
                </a:solidFill>
                <a:latin typeface="Arial"/>
              </a:rPr>
              <a:t>a</a:t>
            </a:r>
            <a:endParaRPr b="0" lang="es-E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400" spc="-1" strike="noStrike">
                <a:solidFill>
                  <a:srgbClr val="000000"/>
                </a:solidFill>
                <a:latin typeface="Arial"/>
              </a:rPr>
              <a:t>C</a:t>
            </a:r>
            <a:r>
              <a:rPr b="0" lang="es-ES" sz="1400" spc="-1" strike="noStrike">
                <a:solidFill>
                  <a:srgbClr val="000000"/>
                </a:solidFill>
                <a:latin typeface="Arial"/>
              </a:rPr>
              <a:t>u</a:t>
            </a:r>
            <a:r>
              <a:rPr b="0" lang="es-ES" sz="1400" spc="-1" strike="noStrike">
                <a:solidFill>
                  <a:srgbClr val="000000"/>
                </a:solidFill>
                <a:latin typeface="Arial"/>
              </a:rPr>
              <a:t>a</a:t>
            </a:r>
            <a:r>
              <a:rPr b="0" lang="es-ES" sz="1400" spc="-1" strike="noStrike">
                <a:solidFill>
                  <a:srgbClr val="000000"/>
                </a:solidFill>
                <a:latin typeface="Arial"/>
              </a:rPr>
              <a:t>r</a:t>
            </a:r>
            <a:r>
              <a:rPr b="0" lang="es-ES" sz="1400" spc="-1" strike="noStrike">
                <a:solidFill>
                  <a:srgbClr val="000000"/>
                </a:solidFill>
                <a:latin typeface="Arial"/>
              </a:rPr>
              <a:t>t</a:t>
            </a:r>
            <a:r>
              <a:rPr b="0" lang="es-ES" sz="1400" spc="-1" strike="noStrike">
                <a:solidFill>
                  <a:srgbClr val="000000"/>
                </a:solidFill>
                <a:latin typeface="Arial"/>
              </a:rPr>
              <a:t>o</a:t>
            </a:r>
            <a:r>
              <a:rPr b="0" lang="es-ES" sz="1400" spc="-1" strike="noStrike">
                <a:solidFill>
                  <a:srgbClr val="000000"/>
                </a:solidFill>
                <a:latin typeface="Arial"/>
              </a:rPr>
              <a:t> </a:t>
            </a:r>
            <a:r>
              <a:rPr b="0" lang="es-ES" sz="1400" spc="-1" strike="noStrike">
                <a:solidFill>
                  <a:srgbClr val="000000"/>
                </a:solidFill>
                <a:latin typeface="Arial"/>
              </a:rPr>
              <a:t>n</a:t>
            </a:r>
            <a:r>
              <a:rPr b="0" lang="es-ES" sz="1400" spc="-1" strike="noStrike">
                <a:solidFill>
                  <a:srgbClr val="000000"/>
                </a:solidFill>
                <a:latin typeface="Arial"/>
              </a:rPr>
              <a:t>i</a:t>
            </a:r>
            <a:r>
              <a:rPr b="0" lang="es-ES" sz="1400" spc="-1" strike="noStrike">
                <a:solidFill>
                  <a:srgbClr val="000000"/>
                </a:solidFill>
                <a:latin typeface="Arial"/>
              </a:rPr>
              <a:t>v</a:t>
            </a:r>
            <a:r>
              <a:rPr b="0" lang="es-ES" sz="1400" spc="-1" strike="noStrike">
                <a:solidFill>
                  <a:srgbClr val="000000"/>
                </a:solidFill>
                <a:latin typeface="Arial"/>
              </a:rPr>
              <a:t>e</a:t>
            </a:r>
            <a:r>
              <a:rPr b="0" lang="es-ES" sz="1400" spc="-1" strike="noStrike">
                <a:solidFill>
                  <a:srgbClr val="000000"/>
                </a:solidFill>
                <a:latin typeface="Arial"/>
              </a:rPr>
              <a:t>l</a:t>
            </a:r>
            <a:r>
              <a:rPr b="0" lang="es-ES" sz="1400" spc="-1" strike="noStrike">
                <a:solidFill>
                  <a:srgbClr val="000000"/>
                </a:solidFill>
                <a:latin typeface="Arial"/>
              </a:rPr>
              <a:t> </a:t>
            </a:r>
            <a:r>
              <a:rPr b="0" lang="es-ES" sz="1400" spc="-1" strike="noStrike">
                <a:solidFill>
                  <a:srgbClr val="000000"/>
                </a:solidFill>
                <a:latin typeface="Arial"/>
              </a:rPr>
              <a:t>d</a:t>
            </a:r>
            <a:r>
              <a:rPr b="0" lang="es-ES" sz="1400" spc="-1" strike="noStrike">
                <a:solidFill>
                  <a:srgbClr val="000000"/>
                </a:solidFill>
                <a:latin typeface="Arial"/>
              </a:rPr>
              <a:t>e</a:t>
            </a:r>
            <a:r>
              <a:rPr b="0" lang="es-ES" sz="1400" spc="-1" strike="noStrike">
                <a:solidFill>
                  <a:srgbClr val="000000"/>
                </a:solidFill>
                <a:latin typeface="Arial"/>
              </a:rPr>
              <a:t>l</a:t>
            </a:r>
            <a:r>
              <a:rPr b="0" lang="es-ES" sz="1400" spc="-1" strike="noStrike">
                <a:solidFill>
                  <a:srgbClr val="000000"/>
                </a:solidFill>
                <a:latin typeface="Arial"/>
              </a:rPr>
              <a:t> </a:t>
            </a:r>
            <a:r>
              <a:rPr b="0" lang="es-ES" sz="1400" spc="-1" strike="noStrike">
                <a:solidFill>
                  <a:srgbClr val="000000"/>
                </a:solidFill>
                <a:latin typeface="Arial"/>
              </a:rPr>
              <a:t>e</a:t>
            </a:r>
            <a:r>
              <a:rPr b="0" lang="es-ES" sz="1400" spc="-1" strike="noStrike">
                <a:solidFill>
                  <a:srgbClr val="000000"/>
                </a:solidFill>
                <a:latin typeface="Arial"/>
              </a:rPr>
              <a:t>s</a:t>
            </a:r>
            <a:r>
              <a:rPr b="0" lang="es-ES" sz="1400" spc="-1" strike="noStrike">
                <a:solidFill>
                  <a:srgbClr val="000000"/>
                </a:solidFill>
                <a:latin typeface="Arial"/>
              </a:rPr>
              <a:t>q</a:t>
            </a:r>
            <a:r>
              <a:rPr b="0" lang="es-ES" sz="1400" spc="-1" strike="noStrike">
                <a:solidFill>
                  <a:srgbClr val="000000"/>
                </a:solidFill>
                <a:latin typeface="Arial"/>
              </a:rPr>
              <a:t>u</a:t>
            </a:r>
            <a:r>
              <a:rPr b="0" lang="es-ES" sz="1400" spc="-1" strike="noStrike">
                <a:solidFill>
                  <a:srgbClr val="000000"/>
                </a:solidFill>
                <a:latin typeface="Arial"/>
              </a:rPr>
              <a:t>e</a:t>
            </a:r>
            <a:r>
              <a:rPr b="0" lang="es-ES" sz="1400" spc="-1" strike="noStrike">
                <a:solidFill>
                  <a:srgbClr val="000000"/>
                </a:solidFill>
                <a:latin typeface="Arial"/>
              </a:rPr>
              <a:t>m</a:t>
            </a:r>
            <a:r>
              <a:rPr b="0" lang="es-ES" sz="1400" spc="-1" strike="noStrike">
                <a:solidFill>
                  <a:srgbClr val="000000"/>
                </a:solidFill>
                <a:latin typeface="Arial"/>
              </a:rPr>
              <a:t>a</a:t>
            </a:r>
            <a:endParaRPr b="0" lang="es-E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a:t>
            </a:r>
            <a:r>
              <a:rPr b="0" lang="es-ES" sz="2000" spc="-1" strike="noStrike">
                <a:solidFill>
                  <a:srgbClr val="000000"/>
                </a:solidFill>
                <a:latin typeface="Arial"/>
              </a:rPr>
              <a:t>u</a:t>
            </a:r>
            <a:r>
              <a:rPr b="0" lang="es-ES" sz="2000" spc="-1" strike="noStrike">
                <a:solidFill>
                  <a:srgbClr val="000000"/>
                </a:solidFill>
                <a:latin typeface="Arial"/>
              </a:rPr>
              <a:t>i</a:t>
            </a:r>
            <a:r>
              <a:rPr b="0" lang="es-ES" sz="2000" spc="-1" strike="noStrike">
                <a:solidFill>
                  <a:srgbClr val="000000"/>
                </a:solidFill>
                <a:latin typeface="Arial"/>
              </a:rPr>
              <a:t>n</a:t>
            </a:r>
            <a:r>
              <a:rPr b="0" lang="es-ES" sz="2000" spc="-1" strike="noStrike">
                <a:solidFill>
                  <a:srgbClr val="000000"/>
                </a:solidFill>
                <a:latin typeface="Arial"/>
              </a:rPr>
              <a:t>t</a:t>
            </a:r>
            <a:r>
              <a:rPr b="0" lang="es-ES" sz="2000" spc="-1" strike="noStrike">
                <a:solidFill>
                  <a:srgbClr val="000000"/>
                </a:solidFill>
                <a:latin typeface="Arial"/>
              </a:rPr>
              <a:t>o</a:t>
            </a:r>
            <a:r>
              <a:rPr b="0" lang="es-ES" sz="2000" spc="-1" strike="noStrike">
                <a:solidFill>
                  <a:srgbClr val="000000"/>
                </a:solidFill>
                <a:latin typeface="Arial"/>
              </a:rPr>
              <a:t> </a:t>
            </a:r>
            <a:r>
              <a:rPr b="0" lang="es-ES" sz="2000" spc="-1" strike="noStrike">
                <a:solidFill>
                  <a:srgbClr val="000000"/>
                </a:solidFill>
                <a:latin typeface="Arial"/>
              </a:rPr>
              <a:t>n</a:t>
            </a:r>
            <a:r>
              <a:rPr b="0" lang="es-ES" sz="2000" spc="-1" strike="noStrike">
                <a:solidFill>
                  <a:srgbClr val="000000"/>
                </a:solidFill>
                <a:latin typeface="Arial"/>
              </a:rPr>
              <a:t>i</a:t>
            </a:r>
            <a:r>
              <a:rPr b="0" lang="es-ES" sz="2000" spc="-1" strike="noStrike">
                <a:solidFill>
                  <a:srgbClr val="000000"/>
                </a:solidFill>
                <a:latin typeface="Arial"/>
              </a:rPr>
              <a:t>v</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d</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e</a:t>
            </a:r>
            <a:r>
              <a:rPr b="0" lang="es-ES" sz="2000" spc="-1" strike="noStrike">
                <a:solidFill>
                  <a:srgbClr val="000000"/>
                </a:solidFill>
                <a:latin typeface="Arial"/>
              </a:rPr>
              <a:t>s</a:t>
            </a:r>
            <a:r>
              <a:rPr b="0" lang="es-ES" sz="2000" spc="-1" strike="noStrike">
                <a:solidFill>
                  <a:srgbClr val="000000"/>
                </a:solidFill>
                <a:latin typeface="Arial"/>
              </a:rPr>
              <a:t>q</a:t>
            </a:r>
            <a:r>
              <a:rPr b="0" lang="es-ES" sz="2000" spc="-1" strike="noStrike">
                <a:solidFill>
                  <a:srgbClr val="000000"/>
                </a:solidFill>
                <a:latin typeface="Arial"/>
              </a:rPr>
              <a:t>u</a:t>
            </a:r>
            <a:r>
              <a:rPr b="0" lang="es-ES" sz="2000" spc="-1" strike="noStrike">
                <a:solidFill>
                  <a:srgbClr val="000000"/>
                </a:solidFill>
                <a:latin typeface="Arial"/>
              </a:rPr>
              <a:t>e</a:t>
            </a:r>
            <a:r>
              <a:rPr b="0" lang="es-ES" sz="2000" spc="-1" strike="noStrike">
                <a:solidFill>
                  <a:srgbClr val="000000"/>
                </a:solidFill>
                <a:latin typeface="Arial"/>
              </a:rPr>
              <a:t>m</a:t>
            </a:r>
            <a:r>
              <a:rPr b="0" lang="es-ES" sz="2000" spc="-1" strike="noStrike">
                <a:solidFill>
                  <a:srgbClr val="000000"/>
                </a:solidFill>
                <a:latin typeface="Arial"/>
              </a:rPr>
              <a:t>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a:t>
            </a:r>
            <a:r>
              <a:rPr b="0" lang="es-ES" sz="2000" spc="-1" strike="noStrike">
                <a:solidFill>
                  <a:srgbClr val="000000"/>
                </a:solidFill>
                <a:latin typeface="Arial"/>
              </a:rPr>
              <a:t>e</a:t>
            </a:r>
            <a:r>
              <a:rPr b="0" lang="es-ES" sz="2000" spc="-1" strike="noStrike">
                <a:solidFill>
                  <a:srgbClr val="000000"/>
                </a:solidFill>
                <a:latin typeface="Arial"/>
              </a:rPr>
              <a:t>x</a:t>
            </a:r>
            <a:r>
              <a:rPr b="0" lang="es-ES" sz="2000" spc="-1" strike="noStrike">
                <a:solidFill>
                  <a:srgbClr val="000000"/>
                </a:solidFill>
                <a:latin typeface="Arial"/>
              </a:rPr>
              <a:t>t</a:t>
            </a:r>
            <a:r>
              <a:rPr b="0" lang="es-ES" sz="2000" spc="-1" strike="noStrike">
                <a:solidFill>
                  <a:srgbClr val="000000"/>
                </a:solidFill>
                <a:latin typeface="Arial"/>
              </a:rPr>
              <a:t>o</a:t>
            </a:r>
            <a:r>
              <a:rPr b="0" lang="es-ES" sz="2000" spc="-1" strike="noStrike">
                <a:solidFill>
                  <a:srgbClr val="000000"/>
                </a:solidFill>
                <a:latin typeface="Arial"/>
              </a:rPr>
              <a:t> </a:t>
            </a:r>
            <a:r>
              <a:rPr b="0" lang="es-ES" sz="2000" spc="-1" strike="noStrike">
                <a:solidFill>
                  <a:srgbClr val="000000"/>
                </a:solidFill>
                <a:latin typeface="Arial"/>
              </a:rPr>
              <a:t>n</a:t>
            </a:r>
            <a:r>
              <a:rPr b="0" lang="es-ES" sz="2000" spc="-1" strike="noStrike">
                <a:solidFill>
                  <a:srgbClr val="000000"/>
                </a:solidFill>
                <a:latin typeface="Arial"/>
              </a:rPr>
              <a:t>i</a:t>
            </a:r>
            <a:r>
              <a:rPr b="0" lang="es-ES" sz="2000" spc="-1" strike="noStrike">
                <a:solidFill>
                  <a:srgbClr val="000000"/>
                </a:solidFill>
                <a:latin typeface="Arial"/>
              </a:rPr>
              <a:t>v</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d</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e</a:t>
            </a:r>
            <a:r>
              <a:rPr b="0" lang="es-ES" sz="2000" spc="-1" strike="noStrike">
                <a:solidFill>
                  <a:srgbClr val="000000"/>
                </a:solidFill>
                <a:latin typeface="Arial"/>
              </a:rPr>
              <a:t>s</a:t>
            </a:r>
            <a:r>
              <a:rPr b="0" lang="es-ES" sz="2000" spc="-1" strike="noStrike">
                <a:solidFill>
                  <a:srgbClr val="000000"/>
                </a:solidFill>
                <a:latin typeface="Arial"/>
              </a:rPr>
              <a:t>q</a:t>
            </a:r>
            <a:r>
              <a:rPr b="0" lang="es-ES" sz="2000" spc="-1" strike="noStrike">
                <a:solidFill>
                  <a:srgbClr val="000000"/>
                </a:solidFill>
                <a:latin typeface="Arial"/>
              </a:rPr>
              <a:t>u</a:t>
            </a:r>
            <a:r>
              <a:rPr b="0" lang="es-ES" sz="2000" spc="-1" strike="noStrike">
                <a:solidFill>
                  <a:srgbClr val="000000"/>
                </a:solidFill>
                <a:latin typeface="Arial"/>
              </a:rPr>
              <a:t>e</a:t>
            </a:r>
            <a:r>
              <a:rPr b="0" lang="es-ES" sz="2000" spc="-1" strike="noStrike">
                <a:solidFill>
                  <a:srgbClr val="000000"/>
                </a:solidFill>
                <a:latin typeface="Arial"/>
              </a:rPr>
              <a:t>m</a:t>
            </a:r>
            <a:r>
              <a:rPr b="0" lang="es-ES" sz="2000" spc="-1" strike="noStrike">
                <a:solidFill>
                  <a:srgbClr val="000000"/>
                </a:solidFill>
                <a:latin typeface="Arial"/>
              </a:rPr>
              <a:t>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a:t>
            </a:r>
            <a:r>
              <a:rPr b="0" lang="es-ES" sz="2000" spc="-1" strike="noStrike">
                <a:solidFill>
                  <a:srgbClr val="000000"/>
                </a:solidFill>
                <a:latin typeface="Arial"/>
              </a:rPr>
              <a:t>é</a:t>
            </a:r>
            <a:r>
              <a:rPr b="0" lang="es-ES" sz="2000" spc="-1" strike="noStrike">
                <a:solidFill>
                  <a:srgbClr val="000000"/>
                </a:solidFill>
                <a:latin typeface="Arial"/>
              </a:rPr>
              <a:t>p</a:t>
            </a:r>
            <a:r>
              <a:rPr b="0" lang="es-ES" sz="2000" spc="-1" strike="noStrike">
                <a:solidFill>
                  <a:srgbClr val="000000"/>
                </a:solidFill>
                <a:latin typeface="Arial"/>
              </a:rPr>
              <a:t>t</a:t>
            </a:r>
            <a:r>
              <a:rPr b="0" lang="es-ES" sz="2000" spc="-1" strike="noStrike">
                <a:solidFill>
                  <a:srgbClr val="000000"/>
                </a:solidFill>
                <a:latin typeface="Arial"/>
              </a:rPr>
              <a:t>i</a:t>
            </a:r>
            <a:r>
              <a:rPr b="0" lang="es-ES" sz="2000" spc="-1" strike="noStrike">
                <a:solidFill>
                  <a:srgbClr val="000000"/>
                </a:solidFill>
                <a:latin typeface="Arial"/>
              </a:rPr>
              <a:t>m</a:t>
            </a:r>
            <a:r>
              <a:rPr b="0" lang="es-ES" sz="2000" spc="-1" strike="noStrike">
                <a:solidFill>
                  <a:srgbClr val="000000"/>
                </a:solidFill>
                <a:latin typeface="Arial"/>
              </a:rPr>
              <a:t>o</a:t>
            </a:r>
            <a:r>
              <a:rPr b="0" lang="es-ES" sz="2000" spc="-1" strike="noStrike">
                <a:solidFill>
                  <a:srgbClr val="000000"/>
                </a:solidFill>
                <a:latin typeface="Arial"/>
              </a:rPr>
              <a:t> </a:t>
            </a:r>
            <a:r>
              <a:rPr b="0" lang="es-ES" sz="2000" spc="-1" strike="noStrike">
                <a:solidFill>
                  <a:srgbClr val="000000"/>
                </a:solidFill>
                <a:latin typeface="Arial"/>
              </a:rPr>
              <a:t>n</a:t>
            </a:r>
            <a:r>
              <a:rPr b="0" lang="es-ES" sz="2000" spc="-1" strike="noStrike">
                <a:solidFill>
                  <a:srgbClr val="000000"/>
                </a:solidFill>
                <a:latin typeface="Arial"/>
              </a:rPr>
              <a:t>i</a:t>
            </a:r>
            <a:r>
              <a:rPr b="0" lang="es-ES" sz="2000" spc="-1" strike="noStrike">
                <a:solidFill>
                  <a:srgbClr val="000000"/>
                </a:solidFill>
                <a:latin typeface="Arial"/>
              </a:rPr>
              <a:t>v</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d</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e</a:t>
            </a:r>
            <a:r>
              <a:rPr b="0" lang="es-ES" sz="2000" spc="-1" strike="noStrike">
                <a:solidFill>
                  <a:srgbClr val="000000"/>
                </a:solidFill>
                <a:latin typeface="Arial"/>
              </a:rPr>
              <a:t>s</a:t>
            </a:r>
            <a:r>
              <a:rPr b="0" lang="es-ES" sz="2000" spc="-1" strike="noStrike">
                <a:solidFill>
                  <a:srgbClr val="000000"/>
                </a:solidFill>
                <a:latin typeface="Arial"/>
              </a:rPr>
              <a:t>q</a:t>
            </a:r>
            <a:r>
              <a:rPr b="0" lang="es-ES" sz="2000" spc="-1" strike="noStrike">
                <a:solidFill>
                  <a:srgbClr val="000000"/>
                </a:solidFill>
                <a:latin typeface="Arial"/>
              </a:rPr>
              <a:t>u</a:t>
            </a:r>
            <a:r>
              <a:rPr b="0" lang="es-ES" sz="2000" spc="-1" strike="noStrike">
                <a:solidFill>
                  <a:srgbClr val="000000"/>
                </a:solidFill>
                <a:latin typeface="Arial"/>
              </a:rPr>
              <a:t>e</a:t>
            </a:r>
            <a:r>
              <a:rPr b="0" lang="es-ES" sz="2000" spc="-1" strike="noStrike">
                <a:solidFill>
                  <a:srgbClr val="000000"/>
                </a:solidFill>
                <a:latin typeface="Arial"/>
              </a:rPr>
              <a:t>m</a:t>
            </a:r>
            <a:r>
              <a:rPr b="0" lang="es-ES" sz="2000" spc="-1" strike="noStrike">
                <a:solidFill>
                  <a:srgbClr val="000000"/>
                </a:solidFill>
                <a:latin typeface="Arial"/>
              </a:rPr>
              <a:t>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d85c6"/>
        </a:solidFill>
      </p:bgPr>
    </p:bg>
    <p:spTree>
      <p:nvGrpSpPr>
        <p:cNvPr id="1" name=""/>
        <p:cNvGrpSpPr/>
        <p:nvPr/>
      </p:nvGrpSpPr>
      <p:grpSpPr>
        <a:xfrm>
          <a:off x="0" y="0"/>
          <a:ext cx="0" cy="0"/>
          <a:chOff x="0" y="0"/>
          <a:chExt cx="0" cy="0"/>
        </a:xfrm>
      </p:grpSpPr>
      <p:pic>
        <p:nvPicPr>
          <p:cNvPr id="45" name="Google Shape;6;p1" descr=""/>
          <p:cNvPicPr/>
          <p:nvPr/>
        </p:nvPicPr>
        <p:blipFill>
          <a:blip r:embed="rId2"/>
          <a:stretch/>
        </p:blipFill>
        <p:spPr>
          <a:xfrm>
            <a:off x="1080" y="0"/>
            <a:ext cx="9141480" cy="5143320"/>
          </a:xfrm>
          <a:prstGeom prst="rect">
            <a:avLst/>
          </a:prstGeom>
          <a:ln>
            <a:noFill/>
          </a:ln>
        </p:spPr>
      </p:pic>
      <p:sp>
        <p:nvSpPr>
          <p:cNvPr id="46" name="CustomShape 1"/>
          <p:cNvSpPr/>
          <p:nvPr/>
        </p:nvSpPr>
        <p:spPr>
          <a:xfrm>
            <a:off x="91800" y="96480"/>
            <a:ext cx="8965800" cy="4944960"/>
          </a:xfrm>
          <a:prstGeom prst="rect">
            <a:avLst/>
          </a:prstGeom>
          <a:noFill/>
          <a:ln w="9360">
            <a:solidFill>
              <a:srgbClr val="ffffff"/>
            </a:solidFill>
            <a:round/>
          </a:ln>
        </p:spPr>
        <p:style>
          <a:lnRef idx="0"/>
          <a:fillRef idx="0"/>
          <a:effectRef idx="0"/>
          <a:fontRef idx="minor"/>
        </p:style>
      </p:sp>
      <p:sp>
        <p:nvSpPr>
          <p:cNvPr id="47" name="PlaceHolder 2"/>
          <p:cNvSpPr>
            <a:spLocks noGrp="1"/>
          </p:cNvSpPr>
          <p:nvPr>
            <p:ph type="title"/>
          </p:nvPr>
        </p:nvSpPr>
        <p:spPr>
          <a:xfrm>
            <a:off x="404280" y="493920"/>
            <a:ext cx="8229240" cy="412920"/>
          </a:xfrm>
          <a:prstGeom prst="rect">
            <a:avLst/>
          </a:prstGeom>
        </p:spPr>
        <p:txBody>
          <a:bodyPr tIns="91440" bIns="91440">
            <a:noAutofit/>
          </a:bodyPr>
          <a:p>
            <a:pPr algn="ctr"/>
            <a:r>
              <a:rPr b="0" lang="es-ES" sz="2000" spc="-1" strike="noStrike">
                <a:solidFill>
                  <a:srgbClr val="000000"/>
                </a:solidFill>
                <a:latin typeface="Arial"/>
              </a:rPr>
              <a:t>Pulse para editar el formato </a:t>
            </a:r>
            <a:r>
              <a:rPr b="0" lang="es-ES" sz="2000" spc="-1" strike="noStrike">
                <a:solidFill>
                  <a:srgbClr val="000000"/>
                </a:solidFill>
                <a:latin typeface="Arial"/>
              </a:rPr>
              <a:t>del texto de título</a:t>
            </a:r>
            <a:endParaRPr b="0" lang="es-ES" sz="2000" spc="-1" strike="noStrike">
              <a:solidFill>
                <a:srgbClr val="000000"/>
              </a:solidFill>
              <a:latin typeface="Arial"/>
            </a:endParaRPr>
          </a:p>
        </p:txBody>
      </p:sp>
      <p:sp>
        <p:nvSpPr>
          <p:cNvPr id="48" name="PlaceHolder 3"/>
          <p:cNvSpPr>
            <a:spLocks noGrp="1"/>
          </p:cNvSpPr>
          <p:nvPr>
            <p:ph type="body"/>
          </p:nvPr>
        </p:nvSpPr>
        <p:spPr>
          <a:xfrm>
            <a:off x="420840" y="1239840"/>
            <a:ext cx="3994200" cy="372528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s-ES" sz="1800" spc="-1" strike="noStrike">
                <a:solidFill>
                  <a:srgbClr val="000000"/>
                </a:solidFill>
                <a:latin typeface="Arial"/>
              </a:rPr>
              <a:t>Pulse para </a:t>
            </a:r>
            <a:r>
              <a:rPr b="0" lang="es-ES" sz="1800" spc="-1" strike="noStrike">
                <a:solidFill>
                  <a:srgbClr val="000000"/>
                </a:solidFill>
                <a:latin typeface="Arial"/>
              </a:rPr>
              <a:t>editar el </a:t>
            </a:r>
            <a:r>
              <a:rPr b="0" lang="es-ES" sz="1800" spc="-1" strike="noStrike">
                <a:solidFill>
                  <a:srgbClr val="000000"/>
                </a:solidFill>
                <a:latin typeface="Arial"/>
              </a:rPr>
              <a:t>formato de </a:t>
            </a:r>
            <a:r>
              <a:rPr b="0" lang="es-ES" sz="1800" spc="-1" strike="noStrike">
                <a:solidFill>
                  <a:srgbClr val="000000"/>
                </a:solidFill>
                <a:latin typeface="Arial"/>
              </a:rPr>
              <a:t>esquema del </a:t>
            </a:r>
            <a:r>
              <a:rPr b="0" lang="es-ES" sz="1800" spc="-1" strike="noStrike">
                <a:solidFill>
                  <a:srgbClr val="000000"/>
                </a:solidFill>
                <a:latin typeface="Arial"/>
              </a:rPr>
              <a:t>texto</a:t>
            </a:r>
            <a:endParaRPr b="0" lang="es-E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s-ES" sz="1800" spc="-1" strike="noStrike">
                <a:solidFill>
                  <a:srgbClr val="000000"/>
                </a:solidFill>
                <a:latin typeface="Arial"/>
              </a:rPr>
              <a:t>Segundo </a:t>
            </a:r>
            <a:r>
              <a:rPr b="0" lang="es-ES" sz="1800" spc="-1" strike="noStrike">
                <a:solidFill>
                  <a:srgbClr val="000000"/>
                </a:solidFill>
                <a:latin typeface="Arial"/>
              </a:rPr>
              <a:t>nivel del </a:t>
            </a:r>
            <a:r>
              <a:rPr b="0" lang="es-ES" sz="1800" spc="-1" strike="noStrike">
                <a:solidFill>
                  <a:srgbClr val="000000"/>
                </a:solidFill>
                <a:latin typeface="Arial"/>
              </a:rPr>
              <a:t>esquema</a:t>
            </a:r>
            <a:endParaRPr b="0" lang="es-E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s-ES" sz="1800" spc="-1" strike="noStrike">
                <a:solidFill>
                  <a:srgbClr val="000000"/>
                </a:solidFill>
                <a:latin typeface="Arial"/>
              </a:rPr>
              <a:t>Terce</a:t>
            </a:r>
            <a:r>
              <a:rPr b="0" lang="es-ES" sz="1800" spc="-1" strike="noStrike">
                <a:solidFill>
                  <a:srgbClr val="000000"/>
                </a:solidFill>
                <a:latin typeface="Arial"/>
              </a:rPr>
              <a:t>r nivel </a:t>
            </a:r>
            <a:r>
              <a:rPr b="0" lang="es-ES" sz="1800" spc="-1" strike="noStrike">
                <a:solidFill>
                  <a:srgbClr val="000000"/>
                </a:solidFill>
                <a:latin typeface="Arial"/>
              </a:rPr>
              <a:t>del </a:t>
            </a:r>
            <a:r>
              <a:rPr b="0" lang="es-ES" sz="1800" spc="-1" strike="noStrike">
                <a:solidFill>
                  <a:srgbClr val="000000"/>
                </a:solidFill>
                <a:latin typeface="Arial"/>
              </a:rPr>
              <a:t>esque</a:t>
            </a:r>
            <a:r>
              <a:rPr b="0" lang="es-ES" sz="1800" spc="-1" strike="noStrike">
                <a:solidFill>
                  <a:srgbClr val="000000"/>
                </a:solidFill>
                <a:latin typeface="Arial"/>
              </a:rPr>
              <a:t>ma</a:t>
            </a:r>
            <a:endParaRPr b="0" lang="es-E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s-ES" sz="1800" spc="-1" strike="noStrike">
                <a:solidFill>
                  <a:srgbClr val="000000"/>
                </a:solidFill>
                <a:latin typeface="Arial"/>
              </a:rPr>
              <a:t>C</a:t>
            </a:r>
            <a:r>
              <a:rPr b="0" lang="es-ES" sz="1800" spc="-1" strike="noStrike">
                <a:solidFill>
                  <a:srgbClr val="000000"/>
                </a:solidFill>
                <a:latin typeface="Arial"/>
              </a:rPr>
              <a:t>u</a:t>
            </a:r>
            <a:r>
              <a:rPr b="0" lang="es-ES" sz="1800" spc="-1" strike="noStrike">
                <a:solidFill>
                  <a:srgbClr val="000000"/>
                </a:solidFill>
                <a:latin typeface="Arial"/>
              </a:rPr>
              <a:t>a</a:t>
            </a:r>
            <a:r>
              <a:rPr b="0" lang="es-ES" sz="1800" spc="-1" strike="noStrike">
                <a:solidFill>
                  <a:srgbClr val="000000"/>
                </a:solidFill>
                <a:latin typeface="Arial"/>
              </a:rPr>
              <a:t>rt</a:t>
            </a:r>
            <a:r>
              <a:rPr b="0" lang="es-ES" sz="1800" spc="-1" strike="noStrike">
                <a:solidFill>
                  <a:srgbClr val="000000"/>
                </a:solidFill>
                <a:latin typeface="Arial"/>
              </a:rPr>
              <a:t>o </a:t>
            </a:r>
            <a:r>
              <a:rPr b="0" lang="es-ES" sz="1800" spc="-1" strike="noStrike">
                <a:solidFill>
                  <a:srgbClr val="000000"/>
                </a:solidFill>
                <a:latin typeface="Arial"/>
              </a:rPr>
              <a:t>ni</a:t>
            </a:r>
            <a:r>
              <a:rPr b="0" lang="es-ES" sz="1800" spc="-1" strike="noStrike">
                <a:solidFill>
                  <a:srgbClr val="000000"/>
                </a:solidFill>
                <a:latin typeface="Arial"/>
              </a:rPr>
              <a:t>v</a:t>
            </a:r>
            <a:r>
              <a:rPr b="0" lang="es-ES" sz="1800" spc="-1" strike="noStrike">
                <a:solidFill>
                  <a:srgbClr val="000000"/>
                </a:solidFill>
                <a:latin typeface="Arial"/>
              </a:rPr>
              <a:t>el </a:t>
            </a:r>
            <a:r>
              <a:rPr b="0" lang="es-ES" sz="1800" spc="-1" strike="noStrike">
                <a:solidFill>
                  <a:srgbClr val="000000"/>
                </a:solidFill>
                <a:latin typeface="Arial"/>
              </a:rPr>
              <a:t>d</a:t>
            </a:r>
            <a:r>
              <a:rPr b="0" lang="es-ES" sz="1800" spc="-1" strike="noStrike">
                <a:solidFill>
                  <a:srgbClr val="000000"/>
                </a:solidFill>
                <a:latin typeface="Arial"/>
              </a:rPr>
              <a:t>el </a:t>
            </a:r>
            <a:r>
              <a:rPr b="0" lang="es-ES" sz="1800" spc="-1" strike="noStrike">
                <a:solidFill>
                  <a:srgbClr val="000000"/>
                </a:solidFill>
                <a:latin typeface="Arial"/>
              </a:rPr>
              <a:t>e</a:t>
            </a:r>
            <a:r>
              <a:rPr b="0" lang="es-ES" sz="1800" spc="-1" strike="noStrike">
                <a:solidFill>
                  <a:srgbClr val="000000"/>
                </a:solidFill>
                <a:latin typeface="Arial"/>
              </a:rPr>
              <a:t>s</a:t>
            </a:r>
            <a:r>
              <a:rPr b="0" lang="es-ES" sz="1800" spc="-1" strike="noStrike">
                <a:solidFill>
                  <a:srgbClr val="000000"/>
                </a:solidFill>
                <a:latin typeface="Arial"/>
              </a:rPr>
              <a:t>q</a:t>
            </a:r>
            <a:r>
              <a:rPr b="0" lang="es-ES" sz="1800" spc="-1" strike="noStrike">
                <a:solidFill>
                  <a:srgbClr val="000000"/>
                </a:solidFill>
                <a:latin typeface="Arial"/>
              </a:rPr>
              <a:t>u</a:t>
            </a:r>
            <a:r>
              <a:rPr b="0" lang="es-ES" sz="1800" spc="-1" strike="noStrike">
                <a:solidFill>
                  <a:srgbClr val="000000"/>
                </a:solidFill>
                <a:latin typeface="Arial"/>
              </a:rPr>
              <a:t>e</a:t>
            </a:r>
            <a:r>
              <a:rPr b="0" lang="es-ES" sz="1800" spc="-1" strike="noStrike">
                <a:solidFill>
                  <a:srgbClr val="000000"/>
                </a:solidFill>
                <a:latin typeface="Arial"/>
              </a:rPr>
              <a:t>m</a:t>
            </a:r>
            <a:r>
              <a:rPr b="0" lang="es-ES" sz="1800" spc="-1" strike="noStrike">
                <a:solidFill>
                  <a:srgbClr val="000000"/>
                </a:solidFill>
                <a:latin typeface="Arial"/>
              </a:rPr>
              <a:t>a</a:t>
            </a:r>
            <a:endParaRPr b="0" lang="es-E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s-ES" sz="1800" spc="-1" strike="noStrike">
                <a:solidFill>
                  <a:srgbClr val="000000"/>
                </a:solidFill>
                <a:latin typeface="Arial"/>
              </a:rPr>
              <a:t>Q</a:t>
            </a:r>
            <a:r>
              <a:rPr b="0" lang="es-ES" sz="1800" spc="-1" strike="noStrike">
                <a:solidFill>
                  <a:srgbClr val="000000"/>
                </a:solidFill>
                <a:latin typeface="Arial"/>
              </a:rPr>
              <a:t>u</a:t>
            </a:r>
            <a:r>
              <a:rPr b="0" lang="es-ES" sz="1800" spc="-1" strike="noStrike">
                <a:solidFill>
                  <a:srgbClr val="000000"/>
                </a:solidFill>
                <a:latin typeface="Arial"/>
              </a:rPr>
              <a:t>i</a:t>
            </a:r>
            <a:r>
              <a:rPr b="0" lang="es-ES" sz="1800" spc="-1" strike="noStrike">
                <a:solidFill>
                  <a:srgbClr val="000000"/>
                </a:solidFill>
                <a:latin typeface="Arial"/>
              </a:rPr>
              <a:t>n</a:t>
            </a:r>
            <a:r>
              <a:rPr b="0" lang="es-ES" sz="1800" spc="-1" strike="noStrike">
                <a:solidFill>
                  <a:srgbClr val="000000"/>
                </a:solidFill>
                <a:latin typeface="Arial"/>
              </a:rPr>
              <a:t>t</a:t>
            </a:r>
            <a:r>
              <a:rPr b="0" lang="es-ES" sz="1800" spc="-1" strike="noStrike">
                <a:solidFill>
                  <a:srgbClr val="000000"/>
                </a:solidFill>
                <a:latin typeface="Arial"/>
              </a:rPr>
              <a:t>o</a:t>
            </a:r>
            <a:r>
              <a:rPr b="0" lang="es-ES" sz="1800" spc="-1" strike="noStrike">
                <a:solidFill>
                  <a:srgbClr val="000000"/>
                </a:solidFill>
                <a:latin typeface="Arial"/>
              </a:rPr>
              <a:t> </a:t>
            </a:r>
            <a:r>
              <a:rPr b="0" lang="es-ES" sz="1800" spc="-1" strike="noStrike">
                <a:solidFill>
                  <a:srgbClr val="000000"/>
                </a:solidFill>
                <a:latin typeface="Arial"/>
              </a:rPr>
              <a:t>n</a:t>
            </a:r>
            <a:r>
              <a:rPr b="0" lang="es-ES" sz="1800" spc="-1" strike="noStrike">
                <a:solidFill>
                  <a:srgbClr val="000000"/>
                </a:solidFill>
                <a:latin typeface="Arial"/>
              </a:rPr>
              <a:t>i</a:t>
            </a:r>
            <a:r>
              <a:rPr b="0" lang="es-ES" sz="1800" spc="-1" strike="noStrike">
                <a:solidFill>
                  <a:srgbClr val="000000"/>
                </a:solidFill>
                <a:latin typeface="Arial"/>
              </a:rPr>
              <a:t>v</a:t>
            </a:r>
            <a:r>
              <a:rPr b="0" lang="es-ES" sz="1800" spc="-1" strike="noStrike">
                <a:solidFill>
                  <a:srgbClr val="000000"/>
                </a:solidFill>
                <a:latin typeface="Arial"/>
              </a:rPr>
              <a:t>e</a:t>
            </a:r>
            <a:r>
              <a:rPr b="0" lang="es-ES" sz="1800" spc="-1" strike="noStrike">
                <a:solidFill>
                  <a:srgbClr val="000000"/>
                </a:solidFill>
                <a:latin typeface="Arial"/>
              </a:rPr>
              <a:t>l</a:t>
            </a:r>
            <a:r>
              <a:rPr b="0" lang="es-ES" sz="1800" spc="-1" strike="noStrike">
                <a:solidFill>
                  <a:srgbClr val="000000"/>
                </a:solidFill>
                <a:latin typeface="Arial"/>
              </a:rPr>
              <a:t> </a:t>
            </a:r>
            <a:r>
              <a:rPr b="0" lang="es-ES" sz="1800" spc="-1" strike="noStrike">
                <a:solidFill>
                  <a:srgbClr val="000000"/>
                </a:solidFill>
                <a:latin typeface="Arial"/>
              </a:rPr>
              <a:t>d</a:t>
            </a:r>
            <a:r>
              <a:rPr b="0" lang="es-ES" sz="1800" spc="-1" strike="noStrike">
                <a:solidFill>
                  <a:srgbClr val="000000"/>
                </a:solidFill>
                <a:latin typeface="Arial"/>
              </a:rPr>
              <a:t>e</a:t>
            </a:r>
            <a:r>
              <a:rPr b="0" lang="es-ES" sz="1800" spc="-1" strike="noStrike">
                <a:solidFill>
                  <a:srgbClr val="000000"/>
                </a:solidFill>
                <a:latin typeface="Arial"/>
              </a:rPr>
              <a:t>l</a:t>
            </a:r>
            <a:r>
              <a:rPr b="0" lang="es-ES" sz="1800" spc="-1" strike="noStrike">
                <a:solidFill>
                  <a:srgbClr val="000000"/>
                </a:solidFill>
                <a:latin typeface="Arial"/>
              </a:rPr>
              <a:t> </a:t>
            </a:r>
            <a:r>
              <a:rPr b="0" lang="es-ES" sz="1800" spc="-1" strike="noStrike">
                <a:solidFill>
                  <a:srgbClr val="000000"/>
                </a:solidFill>
                <a:latin typeface="Arial"/>
              </a:rPr>
              <a:t>e</a:t>
            </a:r>
            <a:r>
              <a:rPr b="0" lang="es-ES" sz="1800" spc="-1" strike="noStrike">
                <a:solidFill>
                  <a:srgbClr val="000000"/>
                </a:solidFill>
                <a:latin typeface="Arial"/>
              </a:rPr>
              <a:t>s</a:t>
            </a:r>
            <a:r>
              <a:rPr b="0" lang="es-ES" sz="1800" spc="-1" strike="noStrike">
                <a:solidFill>
                  <a:srgbClr val="000000"/>
                </a:solidFill>
                <a:latin typeface="Arial"/>
              </a:rPr>
              <a:t>q</a:t>
            </a:r>
            <a:r>
              <a:rPr b="0" lang="es-ES" sz="1800" spc="-1" strike="noStrike">
                <a:solidFill>
                  <a:srgbClr val="000000"/>
                </a:solidFill>
                <a:latin typeface="Arial"/>
              </a:rPr>
              <a:t>u</a:t>
            </a:r>
            <a:r>
              <a:rPr b="0" lang="es-ES" sz="1800" spc="-1" strike="noStrike">
                <a:solidFill>
                  <a:srgbClr val="000000"/>
                </a:solidFill>
                <a:latin typeface="Arial"/>
              </a:rPr>
              <a:t>e</a:t>
            </a:r>
            <a:r>
              <a:rPr b="0" lang="es-ES" sz="1800" spc="-1" strike="noStrike">
                <a:solidFill>
                  <a:srgbClr val="000000"/>
                </a:solidFill>
                <a:latin typeface="Arial"/>
              </a:rPr>
              <a:t>m</a:t>
            </a:r>
            <a:r>
              <a:rPr b="0" lang="es-ES" sz="1800" spc="-1" strike="noStrike">
                <a:solidFill>
                  <a:srgbClr val="000000"/>
                </a:solidFill>
                <a:latin typeface="Arial"/>
              </a:rPr>
              <a:t>a</a:t>
            </a:r>
            <a:endParaRPr b="0" lang="es-E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s-ES" sz="1800" spc="-1" strike="noStrike">
                <a:solidFill>
                  <a:srgbClr val="000000"/>
                </a:solidFill>
                <a:latin typeface="Arial"/>
              </a:rPr>
              <a:t>S</a:t>
            </a:r>
            <a:r>
              <a:rPr b="0" lang="es-ES" sz="1800" spc="-1" strike="noStrike">
                <a:solidFill>
                  <a:srgbClr val="000000"/>
                </a:solidFill>
                <a:latin typeface="Arial"/>
              </a:rPr>
              <a:t>e</a:t>
            </a:r>
            <a:r>
              <a:rPr b="0" lang="es-ES" sz="1800" spc="-1" strike="noStrike">
                <a:solidFill>
                  <a:srgbClr val="000000"/>
                </a:solidFill>
                <a:latin typeface="Arial"/>
              </a:rPr>
              <a:t>x</a:t>
            </a:r>
            <a:r>
              <a:rPr b="0" lang="es-ES" sz="1800" spc="-1" strike="noStrike">
                <a:solidFill>
                  <a:srgbClr val="000000"/>
                </a:solidFill>
                <a:latin typeface="Arial"/>
              </a:rPr>
              <a:t>t</a:t>
            </a:r>
            <a:r>
              <a:rPr b="0" lang="es-ES" sz="1800" spc="-1" strike="noStrike">
                <a:solidFill>
                  <a:srgbClr val="000000"/>
                </a:solidFill>
                <a:latin typeface="Arial"/>
              </a:rPr>
              <a:t>o</a:t>
            </a:r>
            <a:r>
              <a:rPr b="0" lang="es-ES" sz="1800" spc="-1" strike="noStrike">
                <a:solidFill>
                  <a:srgbClr val="000000"/>
                </a:solidFill>
                <a:latin typeface="Arial"/>
              </a:rPr>
              <a:t> </a:t>
            </a:r>
            <a:r>
              <a:rPr b="0" lang="es-ES" sz="1800" spc="-1" strike="noStrike">
                <a:solidFill>
                  <a:srgbClr val="000000"/>
                </a:solidFill>
                <a:latin typeface="Arial"/>
              </a:rPr>
              <a:t>n</a:t>
            </a:r>
            <a:r>
              <a:rPr b="0" lang="es-ES" sz="1800" spc="-1" strike="noStrike">
                <a:solidFill>
                  <a:srgbClr val="000000"/>
                </a:solidFill>
                <a:latin typeface="Arial"/>
              </a:rPr>
              <a:t>i</a:t>
            </a:r>
            <a:r>
              <a:rPr b="0" lang="es-ES" sz="1800" spc="-1" strike="noStrike">
                <a:solidFill>
                  <a:srgbClr val="000000"/>
                </a:solidFill>
                <a:latin typeface="Arial"/>
              </a:rPr>
              <a:t>v</a:t>
            </a:r>
            <a:r>
              <a:rPr b="0" lang="es-ES" sz="1800" spc="-1" strike="noStrike">
                <a:solidFill>
                  <a:srgbClr val="000000"/>
                </a:solidFill>
                <a:latin typeface="Arial"/>
              </a:rPr>
              <a:t>e</a:t>
            </a:r>
            <a:r>
              <a:rPr b="0" lang="es-ES" sz="1800" spc="-1" strike="noStrike">
                <a:solidFill>
                  <a:srgbClr val="000000"/>
                </a:solidFill>
                <a:latin typeface="Arial"/>
              </a:rPr>
              <a:t>l</a:t>
            </a:r>
            <a:r>
              <a:rPr b="0" lang="es-ES" sz="1800" spc="-1" strike="noStrike">
                <a:solidFill>
                  <a:srgbClr val="000000"/>
                </a:solidFill>
                <a:latin typeface="Arial"/>
              </a:rPr>
              <a:t> </a:t>
            </a:r>
            <a:r>
              <a:rPr b="0" lang="es-ES" sz="1800" spc="-1" strike="noStrike">
                <a:solidFill>
                  <a:srgbClr val="000000"/>
                </a:solidFill>
                <a:latin typeface="Arial"/>
              </a:rPr>
              <a:t>d</a:t>
            </a:r>
            <a:r>
              <a:rPr b="0" lang="es-ES" sz="1800" spc="-1" strike="noStrike">
                <a:solidFill>
                  <a:srgbClr val="000000"/>
                </a:solidFill>
                <a:latin typeface="Arial"/>
              </a:rPr>
              <a:t>e</a:t>
            </a:r>
            <a:r>
              <a:rPr b="0" lang="es-ES" sz="1800" spc="-1" strike="noStrike">
                <a:solidFill>
                  <a:srgbClr val="000000"/>
                </a:solidFill>
                <a:latin typeface="Arial"/>
              </a:rPr>
              <a:t>l</a:t>
            </a:r>
            <a:r>
              <a:rPr b="0" lang="es-ES" sz="1800" spc="-1" strike="noStrike">
                <a:solidFill>
                  <a:srgbClr val="000000"/>
                </a:solidFill>
                <a:latin typeface="Arial"/>
              </a:rPr>
              <a:t> </a:t>
            </a:r>
            <a:r>
              <a:rPr b="0" lang="es-ES" sz="1800" spc="-1" strike="noStrike">
                <a:solidFill>
                  <a:srgbClr val="000000"/>
                </a:solidFill>
                <a:latin typeface="Arial"/>
              </a:rPr>
              <a:t>e</a:t>
            </a:r>
            <a:r>
              <a:rPr b="0" lang="es-ES" sz="1800" spc="-1" strike="noStrike">
                <a:solidFill>
                  <a:srgbClr val="000000"/>
                </a:solidFill>
                <a:latin typeface="Arial"/>
              </a:rPr>
              <a:t>s</a:t>
            </a:r>
            <a:r>
              <a:rPr b="0" lang="es-ES" sz="1800" spc="-1" strike="noStrike">
                <a:solidFill>
                  <a:srgbClr val="000000"/>
                </a:solidFill>
                <a:latin typeface="Arial"/>
              </a:rPr>
              <a:t>q</a:t>
            </a:r>
            <a:r>
              <a:rPr b="0" lang="es-ES" sz="1800" spc="-1" strike="noStrike">
                <a:solidFill>
                  <a:srgbClr val="000000"/>
                </a:solidFill>
                <a:latin typeface="Arial"/>
              </a:rPr>
              <a:t>u</a:t>
            </a:r>
            <a:r>
              <a:rPr b="0" lang="es-ES" sz="1800" spc="-1" strike="noStrike">
                <a:solidFill>
                  <a:srgbClr val="000000"/>
                </a:solidFill>
                <a:latin typeface="Arial"/>
              </a:rPr>
              <a:t>e</a:t>
            </a:r>
            <a:r>
              <a:rPr b="0" lang="es-ES" sz="1800" spc="-1" strike="noStrike">
                <a:solidFill>
                  <a:srgbClr val="000000"/>
                </a:solidFill>
                <a:latin typeface="Arial"/>
              </a:rPr>
              <a:t>m</a:t>
            </a:r>
            <a:r>
              <a:rPr b="0" lang="es-ES" sz="1800" spc="-1" strike="noStrike">
                <a:solidFill>
                  <a:srgbClr val="000000"/>
                </a:solidFill>
                <a:latin typeface="Arial"/>
              </a:rPr>
              <a:t>a</a:t>
            </a:r>
            <a:endParaRPr b="0" lang="es-E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s-ES" sz="1800" spc="-1" strike="noStrike">
                <a:solidFill>
                  <a:srgbClr val="000000"/>
                </a:solidFill>
                <a:latin typeface="Arial"/>
              </a:rPr>
              <a:t>S</a:t>
            </a:r>
            <a:r>
              <a:rPr b="0" lang="es-ES" sz="1800" spc="-1" strike="noStrike">
                <a:solidFill>
                  <a:srgbClr val="000000"/>
                </a:solidFill>
                <a:latin typeface="Arial"/>
              </a:rPr>
              <a:t>é</a:t>
            </a:r>
            <a:r>
              <a:rPr b="0" lang="es-ES" sz="1800" spc="-1" strike="noStrike">
                <a:solidFill>
                  <a:srgbClr val="000000"/>
                </a:solidFill>
                <a:latin typeface="Arial"/>
              </a:rPr>
              <a:t>p</a:t>
            </a:r>
            <a:r>
              <a:rPr b="0" lang="es-ES" sz="1800" spc="-1" strike="noStrike">
                <a:solidFill>
                  <a:srgbClr val="000000"/>
                </a:solidFill>
                <a:latin typeface="Arial"/>
              </a:rPr>
              <a:t>t</a:t>
            </a:r>
            <a:r>
              <a:rPr b="0" lang="es-ES" sz="1800" spc="-1" strike="noStrike">
                <a:solidFill>
                  <a:srgbClr val="000000"/>
                </a:solidFill>
                <a:latin typeface="Arial"/>
              </a:rPr>
              <a:t>i</a:t>
            </a:r>
            <a:r>
              <a:rPr b="0" lang="es-ES" sz="1800" spc="-1" strike="noStrike">
                <a:solidFill>
                  <a:srgbClr val="000000"/>
                </a:solidFill>
                <a:latin typeface="Arial"/>
              </a:rPr>
              <a:t>m</a:t>
            </a:r>
            <a:r>
              <a:rPr b="0" lang="es-ES" sz="1800" spc="-1" strike="noStrike">
                <a:solidFill>
                  <a:srgbClr val="000000"/>
                </a:solidFill>
                <a:latin typeface="Arial"/>
              </a:rPr>
              <a:t>o</a:t>
            </a:r>
            <a:r>
              <a:rPr b="0" lang="es-ES" sz="1800" spc="-1" strike="noStrike">
                <a:solidFill>
                  <a:srgbClr val="000000"/>
                </a:solidFill>
                <a:latin typeface="Arial"/>
              </a:rPr>
              <a:t> </a:t>
            </a:r>
            <a:r>
              <a:rPr b="0" lang="es-ES" sz="1800" spc="-1" strike="noStrike">
                <a:solidFill>
                  <a:srgbClr val="000000"/>
                </a:solidFill>
                <a:latin typeface="Arial"/>
              </a:rPr>
              <a:t>n</a:t>
            </a:r>
            <a:r>
              <a:rPr b="0" lang="es-ES" sz="1800" spc="-1" strike="noStrike">
                <a:solidFill>
                  <a:srgbClr val="000000"/>
                </a:solidFill>
                <a:latin typeface="Arial"/>
              </a:rPr>
              <a:t>i</a:t>
            </a:r>
            <a:r>
              <a:rPr b="0" lang="es-ES" sz="1800" spc="-1" strike="noStrike">
                <a:solidFill>
                  <a:srgbClr val="000000"/>
                </a:solidFill>
                <a:latin typeface="Arial"/>
              </a:rPr>
              <a:t>v</a:t>
            </a:r>
            <a:r>
              <a:rPr b="0" lang="es-ES" sz="1800" spc="-1" strike="noStrike">
                <a:solidFill>
                  <a:srgbClr val="000000"/>
                </a:solidFill>
                <a:latin typeface="Arial"/>
              </a:rPr>
              <a:t>e</a:t>
            </a:r>
            <a:r>
              <a:rPr b="0" lang="es-ES" sz="1800" spc="-1" strike="noStrike">
                <a:solidFill>
                  <a:srgbClr val="000000"/>
                </a:solidFill>
                <a:latin typeface="Arial"/>
              </a:rPr>
              <a:t>l</a:t>
            </a:r>
            <a:r>
              <a:rPr b="0" lang="es-ES" sz="1800" spc="-1" strike="noStrike">
                <a:solidFill>
                  <a:srgbClr val="000000"/>
                </a:solidFill>
                <a:latin typeface="Arial"/>
              </a:rPr>
              <a:t> </a:t>
            </a:r>
            <a:r>
              <a:rPr b="0" lang="es-ES" sz="1800" spc="-1" strike="noStrike">
                <a:solidFill>
                  <a:srgbClr val="000000"/>
                </a:solidFill>
                <a:latin typeface="Arial"/>
              </a:rPr>
              <a:t>d</a:t>
            </a:r>
            <a:r>
              <a:rPr b="0" lang="es-ES" sz="1800" spc="-1" strike="noStrike">
                <a:solidFill>
                  <a:srgbClr val="000000"/>
                </a:solidFill>
                <a:latin typeface="Arial"/>
              </a:rPr>
              <a:t>e</a:t>
            </a:r>
            <a:r>
              <a:rPr b="0" lang="es-ES" sz="1800" spc="-1" strike="noStrike">
                <a:solidFill>
                  <a:srgbClr val="000000"/>
                </a:solidFill>
                <a:latin typeface="Arial"/>
              </a:rPr>
              <a:t>l</a:t>
            </a:r>
            <a:r>
              <a:rPr b="0" lang="es-ES" sz="1800" spc="-1" strike="noStrike">
                <a:solidFill>
                  <a:srgbClr val="000000"/>
                </a:solidFill>
                <a:latin typeface="Arial"/>
              </a:rPr>
              <a:t> </a:t>
            </a:r>
            <a:r>
              <a:rPr b="0" lang="es-ES" sz="1800" spc="-1" strike="noStrike">
                <a:solidFill>
                  <a:srgbClr val="000000"/>
                </a:solidFill>
                <a:latin typeface="Arial"/>
              </a:rPr>
              <a:t>e</a:t>
            </a:r>
            <a:r>
              <a:rPr b="0" lang="es-ES" sz="1800" spc="-1" strike="noStrike">
                <a:solidFill>
                  <a:srgbClr val="000000"/>
                </a:solidFill>
                <a:latin typeface="Arial"/>
              </a:rPr>
              <a:t>s</a:t>
            </a:r>
            <a:r>
              <a:rPr b="0" lang="es-ES" sz="1800" spc="-1" strike="noStrike">
                <a:solidFill>
                  <a:srgbClr val="000000"/>
                </a:solidFill>
                <a:latin typeface="Arial"/>
              </a:rPr>
              <a:t>q</a:t>
            </a:r>
            <a:r>
              <a:rPr b="0" lang="es-ES" sz="1800" spc="-1" strike="noStrike">
                <a:solidFill>
                  <a:srgbClr val="000000"/>
                </a:solidFill>
                <a:latin typeface="Arial"/>
              </a:rPr>
              <a:t>u</a:t>
            </a:r>
            <a:r>
              <a:rPr b="0" lang="es-ES" sz="1800" spc="-1" strike="noStrike">
                <a:solidFill>
                  <a:srgbClr val="000000"/>
                </a:solidFill>
                <a:latin typeface="Arial"/>
              </a:rPr>
              <a:t>e</a:t>
            </a:r>
            <a:r>
              <a:rPr b="0" lang="es-ES" sz="1800" spc="-1" strike="noStrike">
                <a:solidFill>
                  <a:srgbClr val="000000"/>
                </a:solidFill>
                <a:latin typeface="Arial"/>
              </a:rPr>
              <a:t>m</a:t>
            </a:r>
            <a:r>
              <a:rPr b="0" lang="es-ES" sz="1800" spc="-1" strike="noStrike">
                <a:solidFill>
                  <a:srgbClr val="000000"/>
                </a:solidFill>
                <a:latin typeface="Arial"/>
              </a:rPr>
              <a:t>a</a:t>
            </a:r>
            <a:endParaRPr b="0" lang="es-ES" sz="1800" spc="-1" strike="noStrike">
              <a:solidFill>
                <a:srgbClr val="000000"/>
              </a:solidFill>
              <a:latin typeface="Arial"/>
            </a:endParaRPr>
          </a:p>
        </p:txBody>
      </p:sp>
      <p:sp>
        <p:nvSpPr>
          <p:cNvPr id="49" name="PlaceHolder 4"/>
          <p:cNvSpPr>
            <a:spLocks noGrp="1"/>
          </p:cNvSpPr>
          <p:nvPr>
            <p:ph type="body"/>
          </p:nvPr>
        </p:nvSpPr>
        <p:spPr>
          <a:xfrm>
            <a:off x="4731480" y="1239840"/>
            <a:ext cx="3994200" cy="372528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esquema del texto</a:t>
            </a:r>
            <a:endParaRPr b="0" lang="es-E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50" name="PlaceHolder 5"/>
          <p:cNvSpPr>
            <a:spLocks noGrp="1"/>
          </p:cNvSpPr>
          <p:nvPr>
            <p:ph type="sldNum"/>
          </p:nvPr>
        </p:nvSpPr>
        <p:spPr>
          <a:xfrm>
            <a:off x="8523000" y="4641480"/>
            <a:ext cx="460800" cy="291600"/>
          </a:xfrm>
          <a:prstGeom prst="rect">
            <a:avLst/>
          </a:prstGeom>
        </p:spPr>
        <p:txBody>
          <a:bodyPr tIns="91440" bIns="91440">
            <a:noAutofit/>
          </a:bodyPr>
          <a:p>
            <a:pPr algn="r">
              <a:lnSpc>
                <a:spcPct val="100000"/>
              </a:lnSpc>
            </a:pPr>
            <a:fld id="{DA96CB7D-D983-4981-AC45-D341DF1B3B3B}"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d85c6"/>
        </a:solidFill>
      </p:bgPr>
    </p:bg>
    <p:spTree>
      <p:nvGrpSpPr>
        <p:cNvPr id="1" name=""/>
        <p:cNvGrpSpPr/>
        <p:nvPr/>
      </p:nvGrpSpPr>
      <p:grpSpPr>
        <a:xfrm>
          <a:off x="0" y="0"/>
          <a:ext cx="0" cy="0"/>
          <a:chOff x="0" y="0"/>
          <a:chExt cx="0" cy="0"/>
        </a:xfrm>
      </p:grpSpPr>
      <p:pic>
        <p:nvPicPr>
          <p:cNvPr id="87" name="Google Shape;6;p1" descr=""/>
          <p:cNvPicPr/>
          <p:nvPr/>
        </p:nvPicPr>
        <p:blipFill>
          <a:blip r:embed="rId2"/>
          <a:stretch/>
        </p:blipFill>
        <p:spPr>
          <a:xfrm>
            <a:off x="1080" y="0"/>
            <a:ext cx="9141480" cy="5143320"/>
          </a:xfrm>
          <a:prstGeom prst="rect">
            <a:avLst/>
          </a:prstGeom>
          <a:ln>
            <a:noFill/>
          </a:ln>
        </p:spPr>
      </p:pic>
      <p:sp>
        <p:nvSpPr>
          <p:cNvPr id="88" name="CustomShape 1"/>
          <p:cNvSpPr/>
          <p:nvPr/>
        </p:nvSpPr>
        <p:spPr>
          <a:xfrm>
            <a:off x="91800" y="96480"/>
            <a:ext cx="8965800" cy="4944960"/>
          </a:xfrm>
          <a:prstGeom prst="rect">
            <a:avLst/>
          </a:prstGeom>
          <a:noFill/>
          <a:ln w="9360">
            <a:solidFill>
              <a:srgbClr val="ffffff"/>
            </a:solidFill>
            <a:round/>
          </a:ln>
        </p:spPr>
        <p:style>
          <a:lnRef idx="0"/>
          <a:fillRef idx="0"/>
          <a:effectRef idx="0"/>
          <a:fontRef idx="minor"/>
        </p:style>
      </p:sp>
      <p:sp>
        <p:nvSpPr>
          <p:cNvPr id="89" name="CustomShape 2"/>
          <p:cNvSpPr/>
          <p:nvPr/>
        </p:nvSpPr>
        <p:spPr>
          <a:xfrm rot="5400000">
            <a:off x="4527720" y="-550440"/>
            <a:ext cx="92160" cy="7106400"/>
          </a:xfrm>
          <a:custGeom>
            <a:avLst/>
            <a:gdLst/>
            <a:ahLst/>
            <a:rect l="l" t="t" r="r" b="b"/>
            <a:pathLst>
              <a:path w="4938" h="91029">
                <a:moveTo>
                  <a:pt x="0" y="0"/>
                </a:moveTo>
                <a:lnTo>
                  <a:pt x="4938" y="0"/>
                </a:lnTo>
                <a:lnTo>
                  <a:pt x="4938" y="91029"/>
                </a:lnTo>
                <a:lnTo>
                  <a:pt x="0" y="91029"/>
                </a:lnTo>
              </a:path>
            </a:pathLst>
          </a:custGeom>
          <a:noFill/>
          <a:ln w="9360">
            <a:solidFill>
              <a:srgbClr val="ffffff"/>
            </a:solidFill>
            <a:miter/>
          </a:ln>
        </p:spPr>
        <p:style>
          <a:lnRef idx="0"/>
          <a:fillRef idx="0"/>
          <a:effectRef idx="0"/>
          <a:fontRef idx="minor"/>
        </p:style>
      </p:sp>
      <p:sp>
        <p:nvSpPr>
          <p:cNvPr id="90" name="CustomShape 3"/>
          <p:cNvSpPr/>
          <p:nvPr/>
        </p:nvSpPr>
        <p:spPr>
          <a:xfrm rot="16200000">
            <a:off x="695160" y="986760"/>
            <a:ext cx="994680" cy="1065960"/>
          </a:xfrm>
          <a:prstGeom prst="arc">
            <a:avLst>
              <a:gd name="adj1" fmla="val 16200000"/>
              <a:gd name="adj2" fmla="val 0"/>
            </a:avLst>
          </a:prstGeom>
          <a:noFill/>
          <a:ln w="9360">
            <a:solidFill>
              <a:srgbClr val="ffffff"/>
            </a:solidFill>
            <a:prstDash val="dash"/>
            <a:round/>
            <a:headEnd len="sm" type="triangle" w="sm"/>
            <a:tailEnd len="sm" type="triangle" w="sm"/>
          </a:ln>
        </p:spPr>
        <p:style>
          <a:lnRef idx="0"/>
          <a:fillRef idx="0"/>
          <a:effectRef idx="0"/>
          <a:fontRef idx="minor"/>
        </p:style>
      </p:sp>
      <p:sp>
        <p:nvSpPr>
          <p:cNvPr id="91" name="CustomShape 4"/>
          <p:cNvSpPr/>
          <p:nvPr/>
        </p:nvSpPr>
        <p:spPr>
          <a:xfrm>
            <a:off x="8365320" y="1345320"/>
            <a:ext cx="360" cy="1696320"/>
          </a:xfrm>
          <a:custGeom>
            <a:avLst/>
            <a:gdLst/>
            <a:ahLst/>
            <a:rect l="l" t="t" r="r" b="b"/>
            <a:pathLst>
              <a:path w="21600" h="21600">
                <a:moveTo>
                  <a:pt x="0" y="0"/>
                </a:moveTo>
                <a:lnTo>
                  <a:pt x="21600" y="21600"/>
                </a:lnTo>
              </a:path>
            </a:pathLst>
          </a:custGeom>
          <a:noFill/>
          <a:ln w="9360">
            <a:solidFill>
              <a:srgbClr val="ffffff"/>
            </a:solidFill>
            <a:round/>
            <a:headEnd len="sm" type="triangle" w="sm"/>
            <a:tailEnd len="sm" type="triangle" w="sm"/>
          </a:ln>
        </p:spPr>
        <p:style>
          <a:lnRef idx="0"/>
          <a:fillRef idx="0"/>
          <a:effectRef idx="0"/>
          <a:fontRef idx="minor"/>
        </p:style>
      </p:sp>
      <p:sp>
        <p:nvSpPr>
          <p:cNvPr id="92" name="CustomShape 5"/>
          <p:cNvSpPr/>
          <p:nvPr/>
        </p:nvSpPr>
        <p:spPr>
          <a:xfrm rot="16200000">
            <a:off x="4525560" y="-2133360"/>
            <a:ext cx="92160" cy="7106400"/>
          </a:xfrm>
          <a:custGeom>
            <a:avLst/>
            <a:gdLst/>
            <a:ahLst/>
            <a:rect l="l" t="t" r="r" b="b"/>
            <a:pathLst>
              <a:path w="4938" h="91029">
                <a:moveTo>
                  <a:pt x="0" y="0"/>
                </a:moveTo>
                <a:lnTo>
                  <a:pt x="4938" y="0"/>
                </a:lnTo>
                <a:lnTo>
                  <a:pt x="4938" y="91029"/>
                </a:lnTo>
                <a:lnTo>
                  <a:pt x="0" y="91029"/>
                </a:lnTo>
              </a:path>
            </a:pathLst>
          </a:custGeom>
          <a:noFill/>
          <a:ln w="9360">
            <a:solidFill>
              <a:srgbClr val="ffffff"/>
            </a:solidFill>
            <a:prstDash val="dashDot"/>
            <a:miter/>
          </a:ln>
        </p:spPr>
        <p:style>
          <a:lnRef idx="0"/>
          <a:fillRef idx="0"/>
          <a:effectRef idx="0"/>
          <a:fontRef idx="minor"/>
        </p:style>
      </p:sp>
      <p:sp>
        <p:nvSpPr>
          <p:cNvPr id="93" name="CustomShape 6"/>
          <p:cNvSpPr/>
          <p:nvPr/>
        </p:nvSpPr>
        <p:spPr>
          <a:xfrm rot="5400000">
            <a:off x="7048440" y="2866680"/>
            <a:ext cx="1285200" cy="1377000"/>
          </a:xfrm>
          <a:prstGeom prst="arc">
            <a:avLst>
              <a:gd name="adj1" fmla="val 16200000"/>
              <a:gd name="adj2" fmla="val 0"/>
            </a:avLst>
          </a:prstGeom>
          <a:noFill/>
          <a:ln w="9360">
            <a:solidFill>
              <a:srgbClr val="ffffff"/>
            </a:solidFill>
            <a:prstDash val="dash"/>
            <a:round/>
            <a:headEnd len="sm" type="triangle" w="sm"/>
            <a:tailEnd len="sm" type="triangle" w="sm"/>
          </a:ln>
        </p:spPr>
        <p:style>
          <a:lnRef idx="0"/>
          <a:fillRef idx="0"/>
          <a:effectRef idx="0"/>
          <a:fontRef idx="minor"/>
        </p:style>
      </p:sp>
      <p:sp>
        <p:nvSpPr>
          <p:cNvPr id="94" name="PlaceHolder 7"/>
          <p:cNvSpPr>
            <a:spLocks noGrp="1"/>
          </p:cNvSpPr>
          <p:nvPr>
            <p:ph type="title"/>
          </p:nvPr>
        </p:nvSpPr>
        <p:spPr>
          <a:xfrm>
            <a:off x="921240" y="1509120"/>
            <a:ext cx="7205400" cy="1159560"/>
          </a:xfrm>
          <a:prstGeom prst="rect">
            <a:avLst/>
          </a:prstGeom>
        </p:spPr>
        <p:txBody>
          <a:bodyPr tIns="91440" bIns="91440">
            <a:noAutofit/>
          </a:bodyPr>
          <a:p>
            <a:pPr algn="ctr"/>
            <a:r>
              <a:rPr b="0" lang="es-ES" sz="3600" spc="-1" strike="noStrike">
                <a:solidFill>
                  <a:srgbClr val="000000"/>
                </a:solidFill>
                <a:latin typeface="Arial"/>
              </a:rPr>
              <a:t>Pulse para editar el formato del texto de título</a:t>
            </a:r>
            <a:endParaRPr b="0" lang="es-ES" sz="3600" spc="-1" strike="noStrike">
              <a:solidFill>
                <a:srgbClr val="000000"/>
              </a:solidFill>
              <a:latin typeface="Arial"/>
            </a:endParaRPr>
          </a:p>
        </p:txBody>
      </p:sp>
      <p:sp>
        <p:nvSpPr>
          <p:cNvPr id="95" name="PlaceHolder 8"/>
          <p:cNvSpPr>
            <a:spLocks noGrp="1"/>
          </p:cNvSpPr>
          <p:nvPr>
            <p:ph type="sldNum"/>
          </p:nvPr>
        </p:nvSpPr>
        <p:spPr>
          <a:xfrm>
            <a:off x="8523000" y="4641480"/>
            <a:ext cx="460800" cy="291600"/>
          </a:xfrm>
          <a:prstGeom prst="rect">
            <a:avLst/>
          </a:prstGeom>
        </p:spPr>
        <p:txBody>
          <a:bodyPr tIns="91440" bIns="91440">
            <a:noAutofit/>
          </a:bodyPr>
          <a:p>
            <a:pPr algn="r">
              <a:lnSpc>
                <a:spcPct val="100000"/>
              </a:lnSpc>
            </a:pPr>
            <a:fld id="{E9BE33F1-829D-43BC-8EBA-A6FD366BA3DF}"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96"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1400" spc="-1" strike="noStrike">
                <a:solidFill>
                  <a:srgbClr val="000000"/>
                </a:solidFill>
                <a:latin typeface="Arial"/>
              </a:rPr>
              <a:t>Pulse para editar </a:t>
            </a:r>
            <a:r>
              <a:rPr b="0" lang="es-ES" sz="1400" spc="-1" strike="noStrike">
                <a:solidFill>
                  <a:srgbClr val="000000"/>
                </a:solidFill>
                <a:latin typeface="Arial"/>
              </a:rPr>
              <a:t>el formato de </a:t>
            </a:r>
            <a:r>
              <a:rPr b="0" lang="es-ES" sz="1400" spc="-1" strike="noStrike">
                <a:solidFill>
                  <a:srgbClr val="000000"/>
                </a:solidFill>
                <a:latin typeface="Arial"/>
              </a:rPr>
              <a:t>esquema del </a:t>
            </a:r>
            <a:r>
              <a:rPr b="0" lang="es-ES" sz="1400" spc="-1" strike="noStrike">
                <a:solidFill>
                  <a:srgbClr val="000000"/>
                </a:solidFill>
                <a:latin typeface="Arial"/>
              </a:rPr>
              <a:t>texto</a:t>
            </a:r>
            <a:endParaRPr b="0" lang="es-E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400" spc="-1" strike="noStrike">
                <a:solidFill>
                  <a:srgbClr val="000000"/>
                </a:solidFill>
                <a:latin typeface="Arial"/>
              </a:rPr>
              <a:t>Segundo </a:t>
            </a:r>
            <a:r>
              <a:rPr b="0" lang="es-ES" sz="1400" spc="-1" strike="noStrike">
                <a:solidFill>
                  <a:srgbClr val="000000"/>
                </a:solidFill>
                <a:latin typeface="Arial"/>
              </a:rPr>
              <a:t>nivel del </a:t>
            </a:r>
            <a:r>
              <a:rPr b="0" lang="es-ES" sz="1400" spc="-1" strike="noStrike">
                <a:solidFill>
                  <a:srgbClr val="000000"/>
                </a:solidFill>
                <a:latin typeface="Arial"/>
              </a:rPr>
              <a:t>esquema</a:t>
            </a:r>
            <a:endParaRPr b="0" lang="es-E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400" spc="-1" strike="noStrike">
                <a:solidFill>
                  <a:srgbClr val="000000"/>
                </a:solidFill>
                <a:latin typeface="Arial"/>
              </a:rPr>
              <a:t>Tercer </a:t>
            </a:r>
            <a:r>
              <a:rPr b="0" lang="es-ES" sz="1400" spc="-1" strike="noStrike">
                <a:solidFill>
                  <a:srgbClr val="000000"/>
                </a:solidFill>
                <a:latin typeface="Arial"/>
              </a:rPr>
              <a:t>nivel </a:t>
            </a:r>
            <a:r>
              <a:rPr b="0" lang="es-ES" sz="1400" spc="-1" strike="noStrike">
                <a:solidFill>
                  <a:srgbClr val="000000"/>
                </a:solidFill>
                <a:latin typeface="Arial"/>
              </a:rPr>
              <a:t>del </a:t>
            </a:r>
            <a:r>
              <a:rPr b="0" lang="es-ES" sz="1400" spc="-1" strike="noStrike">
                <a:solidFill>
                  <a:srgbClr val="000000"/>
                </a:solidFill>
                <a:latin typeface="Arial"/>
              </a:rPr>
              <a:t>esque</a:t>
            </a:r>
            <a:r>
              <a:rPr b="0" lang="es-ES" sz="1400" spc="-1" strike="noStrike">
                <a:solidFill>
                  <a:srgbClr val="000000"/>
                </a:solidFill>
                <a:latin typeface="Arial"/>
              </a:rPr>
              <a:t>ma</a:t>
            </a:r>
            <a:endParaRPr b="0" lang="es-E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400" spc="-1" strike="noStrike">
                <a:solidFill>
                  <a:srgbClr val="000000"/>
                </a:solidFill>
                <a:latin typeface="Arial"/>
              </a:rPr>
              <a:t>C</a:t>
            </a:r>
            <a:r>
              <a:rPr b="0" lang="es-ES" sz="1400" spc="-1" strike="noStrike">
                <a:solidFill>
                  <a:srgbClr val="000000"/>
                </a:solidFill>
                <a:latin typeface="Arial"/>
              </a:rPr>
              <a:t>u</a:t>
            </a:r>
            <a:r>
              <a:rPr b="0" lang="es-ES" sz="1400" spc="-1" strike="noStrike">
                <a:solidFill>
                  <a:srgbClr val="000000"/>
                </a:solidFill>
                <a:latin typeface="Arial"/>
              </a:rPr>
              <a:t>ar</a:t>
            </a:r>
            <a:r>
              <a:rPr b="0" lang="es-ES" sz="1400" spc="-1" strike="noStrike">
                <a:solidFill>
                  <a:srgbClr val="000000"/>
                </a:solidFill>
                <a:latin typeface="Arial"/>
              </a:rPr>
              <a:t>to </a:t>
            </a:r>
            <a:r>
              <a:rPr b="0" lang="es-ES" sz="1400" spc="-1" strike="noStrike">
                <a:solidFill>
                  <a:srgbClr val="000000"/>
                </a:solidFill>
                <a:latin typeface="Arial"/>
              </a:rPr>
              <a:t>ni</a:t>
            </a:r>
            <a:r>
              <a:rPr b="0" lang="es-ES" sz="1400" spc="-1" strike="noStrike">
                <a:solidFill>
                  <a:srgbClr val="000000"/>
                </a:solidFill>
                <a:latin typeface="Arial"/>
              </a:rPr>
              <a:t>v</a:t>
            </a:r>
            <a:r>
              <a:rPr b="0" lang="es-ES" sz="1400" spc="-1" strike="noStrike">
                <a:solidFill>
                  <a:srgbClr val="000000"/>
                </a:solidFill>
                <a:latin typeface="Arial"/>
              </a:rPr>
              <a:t>el </a:t>
            </a:r>
            <a:r>
              <a:rPr b="0" lang="es-ES" sz="1400" spc="-1" strike="noStrike">
                <a:solidFill>
                  <a:srgbClr val="000000"/>
                </a:solidFill>
                <a:latin typeface="Arial"/>
              </a:rPr>
              <a:t>d</a:t>
            </a:r>
            <a:r>
              <a:rPr b="0" lang="es-ES" sz="1400" spc="-1" strike="noStrike">
                <a:solidFill>
                  <a:srgbClr val="000000"/>
                </a:solidFill>
                <a:latin typeface="Arial"/>
              </a:rPr>
              <a:t>el </a:t>
            </a:r>
            <a:r>
              <a:rPr b="0" lang="es-ES" sz="1400" spc="-1" strike="noStrike">
                <a:solidFill>
                  <a:srgbClr val="000000"/>
                </a:solidFill>
                <a:latin typeface="Arial"/>
              </a:rPr>
              <a:t>e</a:t>
            </a:r>
            <a:r>
              <a:rPr b="0" lang="es-ES" sz="1400" spc="-1" strike="noStrike">
                <a:solidFill>
                  <a:srgbClr val="000000"/>
                </a:solidFill>
                <a:latin typeface="Arial"/>
              </a:rPr>
              <a:t>s</a:t>
            </a:r>
            <a:r>
              <a:rPr b="0" lang="es-ES" sz="1400" spc="-1" strike="noStrike">
                <a:solidFill>
                  <a:srgbClr val="000000"/>
                </a:solidFill>
                <a:latin typeface="Arial"/>
              </a:rPr>
              <a:t>q</a:t>
            </a:r>
            <a:r>
              <a:rPr b="0" lang="es-ES" sz="1400" spc="-1" strike="noStrike">
                <a:solidFill>
                  <a:srgbClr val="000000"/>
                </a:solidFill>
                <a:latin typeface="Arial"/>
              </a:rPr>
              <a:t>u</a:t>
            </a:r>
            <a:r>
              <a:rPr b="0" lang="es-ES" sz="1400" spc="-1" strike="noStrike">
                <a:solidFill>
                  <a:srgbClr val="000000"/>
                </a:solidFill>
                <a:latin typeface="Arial"/>
              </a:rPr>
              <a:t>e</a:t>
            </a:r>
            <a:r>
              <a:rPr b="0" lang="es-ES" sz="1400" spc="-1" strike="noStrike">
                <a:solidFill>
                  <a:srgbClr val="000000"/>
                </a:solidFill>
                <a:latin typeface="Arial"/>
              </a:rPr>
              <a:t>m</a:t>
            </a:r>
            <a:r>
              <a:rPr b="0" lang="es-ES" sz="1400" spc="-1" strike="noStrike">
                <a:solidFill>
                  <a:srgbClr val="000000"/>
                </a:solidFill>
                <a:latin typeface="Arial"/>
              </a:rPr>
              <a:t>a</a:t>
            </a:r>
            <a:endParaRPr b="0" lang="es-E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a:t>
            </a:r>
            <a:r>
              <a:rPr b="0" lang="es-ES" sz="2000" spc="-1" strike="noStrike">
                <a:solidFill>
                  <a:srgbClr val="000000"/>
                </a:solidFill>
                <a:latin typeface="Arial"/>
              </a:rPr>
              <a:t>u</a:t>
            </a:r>
            <a:r>
              <a:rPr b="0" lang="es-ES" sz="2000" spc="-1" strike="noStrike">
                <a:solidFill>
                  <a:srgbClr val="000000"/>
                </a:solidFill>
                <a:latin typeface="Arial"/>
              </a:rPr>
              <a:t>i</a:t>
            </a:r>
            <a:r>
              <a:rPr b="0" lang="es-ES" sz="2000" spc="-1" strike="noStrike">
                <a:solidFill>
                  <a:srgbClr val="000000"/>
                </a:solidFill>
                <a:latin typeface="Arial"/>
              </a:rPr>
              <a:t>n</a:t>
            </a:r>
            <a:r>
              <a:rPr b="0" lang="es-ES" sz="2000" spc="-1" strike="noStrike">
                <a:solidFill>
                  <a:srgbClr val="000000"/>
                </a:solidFill>
                <a:latin typeface="Arial"/>
              </a:rPr>
              <a:t>t</a:t>
            </a:r>
            <a:r>
              <a:rPr b="0" lang="es-ES" sz="2000" spc="-1" strike="noStrike">
                <a:solidFill>
                  <a:srgbClr val="000000"/>
                </a:solidFill>
                <a:latin typeface="Arial"/>
              </a:rPr>
              <a:t>o</a:t>
            </a:r>
            <a:r>
              <a:rPr b="0" lang="es-ES" sz="2000" spc="-1" strike="noStrike">
                <a:solidFill>
                  <a:srgbClr val="000000"/>
                </a:solidFill>
                <a:latin typeface="Arial"/>
              </a:rPr>
              <a:t> </a:t>
            </a:r>
            <a:r>
              <a:rPr b="0" lang="es-ES" sz="2000" spc="-1" strike="noStrike">
                <a:solidFill>
                  <a:srgbClr val="000000"/>
                </a:solidFill>
                <a:latin typeface="Arial"/>
              </a:rPr>
              <a:t>n</a:t>
            </a:r>
            <a:r>
              <a:rPr b="0" lang="es-ES" sz="2000" spc="-1" strike="noStrike">
                <a:solidFill>
                  <a:srgbClr val="000000"/>
                </a:solidFill>
                <a:latin typeface="Arial"/>
              </a:rPr>
              <a:t>i</a:t>
            </a:r>
            <a:r>
              <a:rPr b="0" lang="es-ES" sz="2000" spc="-1" strike="noStrike">
                <a:solidFill>
                  <a:srgbClr val="000000"/>
                </a:solidFill>
                <a:latin typeface="Arial"/>
              </a:rPr>
              <a:t>v</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d</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e</a:t>
            </a:r>
            <a:r>
              <a:rPr b="0" lang="es-ES" sz="2000" spc="-1" strike="noStrike">
                <a:solidFill>
                  <a:srgbClr val="000000"/>
                </a:solidFill>
                <a:latin typeface="Arial"/>
              </a:rPr>
              <a:t>s</a:t>
            </a:r>
            <a:r>
              <a:rPr b="0" lang="es-ES" sz="2000" spc="-1" strike="noStrike">
                <a:solidFill>
                  <a:srgbClr val="000000"/>
                </a:solidFill>
                <a:latin typeface="Arial"/>
              </a:rPr>
              <a:t>q</a:t>
            </a:r>
            <a:r>
              <a:rPr b="0" lang="es-ES" sz="2000" spc="-1" strike="noStrike">
                <a:solidFill>
                  <a:srgbClr val="000000"/>
                </a:solidFill>
                <a:latin typeface="Arial"/>
              </a:rPr>
              <a:t>u</a:t>
            </a:r>
            <a:r>
              <a:rPr b="0" lang="es-ES" sz="2000" spc="-1" strike="noStrike">
                <a:solidFill>
                  <a:srgbClr val="000000"/>
                </a:solidFill>
                <a:latin typeface="Arial"/>
              </a:rPr>
              <a:t>e</a:t>
            </a:r>
            <a:r>
              <a:rPr b="0" lang="es-ES" sz="2000" spc="-1" strike="noStrike">
                <a:solidFill>
                  <a:srgbClr val="000000"/>
                </a:solidFill>
                <a:latin typeface="Arial"/>
              </a:rPr>
              <a:t>m</a:t>
            </a:r>
            <a:r>
              <a:rPr b="0" lang="es-ES" sz="2000" spc="-1" strike="noStrike">
                <a:solidFill>
                  <a:srgbClr val="000000"/>
                </a:solidFill>
                <a:latin typeface="Arial"/>
              </a:rPr>
              <a:t>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a:t>
            </a:r>
            <a:r>
              <a:rPr b="0" lang="es-ES" sz="2000" spc="-1" strike="noStrike">
                <a:solidFill>
                  <a:srgbClr val="000000"/>
                </a:solidFill>
                <a:latin typeface="Arial"/>
              </a:rPr>
              <a:t>e</a:t>
            </a:r>
            <a:r>
              <a:rPr b="0" lang="es-ES" sz="2000" spc="-1" strike="noStrike">
                <a:solidFill>
                  <a:srgbClr val="000000"/>
                </a:solidFill>
                <a:latin typeface="Arial"/>
              </a:rPr>
              <a:t>x</a:t>
            </a:r>
            <a:r>
              <a:rPr b="0" lang="es-ES" sz="2000" spc="-1" strike="noStrike">
                <a:solidFill>
                  <a:srgbClr val="000000"/>
                </a:solidFill>
                <a:latin typeface="Arial"/>
              </a:rPr>
              <a:t>t</a:t>
            </a:r>
            <a:r>
              <a:rPr b="0" lang="es-ES" sz="2000" spc="-1" strike="noStrike">
                <a:solidFill>
                  <a:srgbClr val="000000"/>
                </a:solidFill>
                <a:latin typeface="Arial"/>
              </a:rPr>
              <a:t>o</a:t>
            </a:r>
            <a:r>
              <a:rPr b="0" lang="es-ES" sz="2000" spc="-1" strike="noStrike">
                <a:solidFill>
                  <a:srgbClr val="000000"/>
                </a:solidFill>
                <a:latin typeface="Arial"/>
              </a:rPr>
              <a:t> </a:t>
            </a:r>
            <a:r>
              <a:rPr b="0" lang="es-ES" sz="2000" spc="-1" strike="noStrike">
                <a:solidFill>
                  <a:srgbClr val="000000"/>
                </a:solidFill>
                <a:latin typeface="Arial"/>
              </a:rPr>
              <a:t>n</a:t>
            </a:r>
            <a:r>
              <a:rPr b="0" lang="es-ES" sz="2000" spc="-1" strike="noStrike">
                <a:solidFill>
                  <a:srgbClr val="000000"/>
                </a:solidFill>
                <a:latin typeface="Arial"/>
              </a:rPr>
              <a:t>i</a:t>
            </a:r>
            <a:r>
              <a:rPr b="0" lang="es-ES" sz="2000" spc="-1" strike="noStrike">
                <a:solidFill>
                  <a:srgbClr val="000000"/>
                </a:solidFill>
                <a:latin typeface="Arial"/>
              </a:rPr>
              <a:t>v</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d</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e</a:t>
            </a:r>
            <a:r>
              <a:rPr b="0" lang="es-ES" sz="2000" spc="-1" strike="noStrike">
                <a:solidFill>
                  <a:srgbClr val="000000"/>
                </a:solidFill>
                <a:latin typeface="Arial"/>
              </a:rPr>
              <a:t>s</a:t>
            </a:r>
            <a:r>
              <a:rPr b="0" lang="es-ES" sz="2000" spc="-1" strike="noStrike">
                <a:solidFill>
                  <a:srgbClr val="000000"/>
                </a:solidFill>
                <a:latin typeface="Arial"/>
              </a:rPr>
              <a:t>q</a:t>
            </a:r>
            <a:r>
              <a:rPr b="0" lang="es-ES" sz="2000" spc="-1" strike="noStrike">
                <a:solidFill>
                  <a:srgbClr val="000000"/>
                </a:solidFill>
                <a:latin typeface="Arial"/>
              </a:rPr>
              <a:t>u</a:t>
            </a:r>
            <a:r>
              <a:rPr b="0" lang="es-ES" sz="2000" spc="-1" strike="noStrike">
                <a:solidFill>
                  <a:srgbClr val="000000"/>
                </a:solidFill>
                <a:latin typeface="Arial"/>
              </a:rPr>
              <a:t>e</a:t>
            </a:r>
            <a:r>
              <a:rPr b="0" lang="es-ES" sz="2000" spc="-1" strike="noStrike">
                <a:solidFill>
                  <a:srgbClr val="000000"/>
                </a:solidFill>
                <a:latin typeface="Arial"/>
              </a:rPr>
              <a:t>m</a:t>
            </a:r>
            <a:r>
              <a:rPr b="0" lang="es-ES" sz="2000" spc="-1" strike="noStrike">
                <a:solidFill>
                  <a:srgbClr val="000000"/>
                </a:solidFill>
                <a:latin typeface="Arial"/>
              </a:rPr>
              <a:t>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a:t>
            </a:r>
            <a:r>
              <a:rPr b="0" lang="es-ES" sz="2000" spc="-1" strike="noStrike">
                <a:solidFill>
                  <a:srgbClr val="000000"/>
                </a:solidFill>
                <a:latin typeface="Arial"/>
              </a:rPr>
              <a:t>é</a:t>
            </a:r>
            <a:r>
              <a:rPr b="0" lang="es-ES" sz="2000" spc="-1" strike="noStrike">
                <a:solidFill>
                  <a:srgbClr val="000000"/>
                </a:solidFill>
                <a:latin typeface="Arial"/>
              </a:rPr>
              <a:t>p</a:t>
            </a:r>
            <a:r>
              <a:rPr b="0" lang="es-ES" sz="2000" spc="-1" strike="noStrike">
                <a:solidFill>
                  <a:srgbClr val="000000"/>
                </a:solidFill>
                <a:latin typeface="Arial"/>
              </a:rPr>
              <a:t>t</a:t>
            </a:r>
            <a:r>
              <a:rPr b="0" lang="es-ES" sz="2000" spc="-1" strike="noStrike">
                <a:solidFill>
                  <a:srgbClr val="000000"/>
                </a:solidFill>
                <a:latin typeface="Arial"/>
              </a:rPr>
              <a:t>i</a:t>
            </a:r>
            <a:r>
              <a:rPr b="0" lang="es-ES" sz="2000" spc="-1" strike="noStrike">
                <a:solidFill>
                  <a:srgbClr val="000000"/>
                </a:solidFill>
                <a:latin typeface="Arial"/>
              </a:rPr>
              <a:t>m</a:t>
            </a:r>
            <a:r>
              <a:rPr b="0" lang="es-ES" sz="2000" spc="-1" strike="noStrike">
                <a:solidFill>
                  <a:srgbClr val="000000"/>
                </a:solidFill>
                <a:latin typeface="Arial"/>
              </a:rPr>
              <a:t>o</a:t>
            </a:r>
            <a:r>
              <a:rPr b="0" lang="es-ES" sz="2000" spc="-1" strike="noStrike">
                <a:solidFill>
                  <a:srgbClr val="000000"/>
                </a:solidFill>
                <a:latin typeface="Arial"/>
              </a:rPr>
              <a:t> </a:t>
            </a:r>
            <a:r>
              <a:rPr b="0" lang="es-ES" sz="2000" spc="-1" strike="noStrike">
                <a:solidFill>
                  <a:srgbClr val="000000"/>
                </a:solidFill>
                <a:latin typeface="Arial"/>
              </a:rPr>
              <a:t>n</a:t>
            </a:r>
            <a:r>
              <a:rPr b="0" lang="es-ES" sz="2000" spc="-1" strike="noStrike">
                <a:solidFill>
                  <a:srgbClr val="000000"/>
                </a:solidFill>
                <a:latin typeface="Arial"/>
              </a:rPr>
              <a:t>i</a:t>
            </a:r>
            <a:r>
              <a:rPr b="0" lang="es-ES" sz="2000" spc="-1" strike="noStrike">
                <a:solidFill>
                  <a:srgbClr val="000000"/>
                </a:solidFill>
                <a:latin typeface="Arial"/>
              </a:rPr>
              <a:t>v</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d</a:t>
            </a:r>
            <a:r>
              <a:rPr b="0" lang="es-ES" sz="2000" spc="-1" strike="noStrike">
                <a:solidFill>
                  <a:srgbClr val="000000"/>
                </a:solidFill>
                <a:latin typeface="Arial"/>
              </a:rPr>
              <a:t>e</a:t>
            </a:r>
            <a:r>
              <a:rPr b="0" lang="es-ES" sz="2000" spc="-1" strike="noStrike">
                <a:solidFill>
                  <a:srgbClr val="000000"/>
                </a:solidFill>
                <a:latin typeface="Arial"/>
              </a:rPr>
              <a:t>l</a:t>
            </a:r>
            <a:r>
              <a:rPr b="0" lang="es-ES" sz="2000" spc="-1" strike="noStrike">
                <a:solidFill>
                  <a:srgbClr val="000000"/>
                </a:solidFill>
                <a:latin typeface="Arial"/>
              </a:rPr>
              <a:t> </a:t>
            </a:r>
            <a:r>
              <a:rPr b="0" lang="es-ES" sz="2000" spc="-1" strike="noStrike">
                <a:solidFill>
                  <a:srgbClr val="000000"/>
                </a:solidFill>
                <a:latin typeface="Arial"/>
              </a:rPr>
              <a:t>e</a:t>
            </a:r>
            <a:r>
              <a:rPr b="0" lang="es-ES" sz="2000" spc="-1" strike="noStrike">
                <a:solidFill>
                  <a:srgbClr val="000000"/>
                </a:solidFill>
                <a:latin typeface="Arial"/>
              </a:rPr>
              <a:t>s</a:t>
            </a:r>
            <a:r>
              <a:rPr b="0" lang="es-ES" sz="2000" spc="-1" strike="noStrike">
                <a:solidFill>
                  <a:srgbClr val="000000"/>
                </a:solidFill>
                <a:latin typeface="Arial"/>
              </a:rPr>
              <a:t>q</a:t>
            </a:r>
            <a:r>
              <a:rPr b="0" lang="es-ES" sz="2000" spc="-1" strike="noStrike">
                <a:solidFill>
                  <a:srgbClr val="000000"/>
                </a:solidFill>
                <a:latin typeface="Arial"/>
              </a:rPr>
              <a:t>u</a:t>
            </a:r>
            <a:r>
              <a:rPr b="0" lang="es-ES" sz="2000" spc="-1" strike="noStrike">
                <a:solidFill>
                  <a:srgbClr val="000000"/>
                </a:solidFill>
                <a:latin typeface="Arial"/>
              </a:rPr>
              <a:t>e</a:t>
            </a:r>
            <a:r>
              <a:rPr b="0" lang="es-ES" sz="2000" spc="-1" strike="noStrike">
                <a:solidFill>
                  <a:srgbClr val="000000"/>
                </a:solidFill>
                <a:latin typeface="Arial"/>
              </a:rPr>
              <a:t>m</a:t>
            </a:r>
            <a:r>
              <a:rPr b="0" lang="es-ES" sz="2000" spc="-1" strike="noStrike">
                <a:solidFill>
                  <a:srgbClr val="000000"/>
                </a:solidFill>
                <a:latin typeface="Arial"/>
              </a:rPr>
              <a:t>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d85c6"/>
        </a:solidFill>
      </p:bgPr>
    </p:bg>
    <p:spTree>
      <p:nvGrpSpPr>
        <p:cNvPr id="1" name=""/>
        <p:cNvGrpSpPr/>
        <p:nvPr/>
      </p:nvGrpSpPr>
      <p:grpSpPr>
        <a:xfrm>
          <a:off x="0" y="0"/>
          <a:ext cx="0" cy="0"/>
          <a:chOff x="0" y="0"/>
          <a:chExt cx="0" cy="0"/>
        </a:xfrm>
      </p:grpSpPr>
      <p:pic>
        <p:nvPicPr>
          <p:cNvPr id="133" name="Google Shape;6;p1" descr=""/>
          <p:cNvPicPr/>
          <p:nvPr/>
        </p:nvPicPr>
        <p:blipFill>
          <a:blip r:embed="rId2"/>
          <a:stretch/>
        </p:blipFill>
        <p:spPr>
          <a:xfrm>
            <a:off x="1080" y="0"/>
            <a:ext cx="9141480" cy="5143320"/>
          </a:xfrm>
          <a:prstGeom prst="rect">
            <a:avLst/>
          </a:prstGeom>
          <a:ln>
            <a:noFill/>
          </a:ln>
        </p:spPr>
      </p:pic>
      <p:sp>
        <p:nvSpPr>
          <p:cNvPr id="134" name="CustomShape 1"/>
          <p:cNvSpPr/>
          <p:nvPr/>
        </p:nvSpPr>
        <p:spPr>
          <a:xfrm>
            <a:off x="91800" y="96480"/>
            <a:ext cx="8965800" cy="4944960"/>
          </a:xfrm>
          <a:prstGeom prst="rect">
            <a:avLst/>
          </a:prstGeom>
          <a:noFill/>
          <a:ln w="9360">
            <a:solidFill>
              <a:srgbClr val="ffffff"/>
            </a:solidFill>
            <a:round/>
          </a:ln>
        </p:spPr>
        <p:style>
          <a:lnRef idx="0"/>
          <a:fillRef idx="0"/>
          <a:effectRef idx="0"/>
          <a:fontRef idx="minor"/>
        </p:style>
      </p:sp>
      <p:sp>
        <p:nvSpPr>
          <p:cNvPr id="135" name="PlaceHolder 2"/>
          <p:cNvSpPr>
            <a:spLocks noGrp="1"/>
          </p:cNvSpPr>
          <p:nvPr>
            <p:ph type="title"/>
          </p:nvPr>
        </p:nvSpPr>
        <p:spPr>
          <a:xfrm>
            <a:off x="404280" y="493920"/>
            <a:ext cx="8229240" cy="412920"/>
          </a:xfrm>
          <a:prstGeom prst="rect">
            <a:avLst/>
          </a:prstGeom>
        </p:spPr>
        <p:txBody>
          <a:bodyPr tIns="91440" bIns="91440">
            <a:noAutofit/>
          </a:bodyPr>
          <a:p>
            <a:pPr algn="ctr"/>
            <a:r>
              <a:rPr b="0" lang="es-ES" sz="2000" spc="-1" strike="noStrike">
                <a:solidFill>
                  <a:srgbClr val="000000"/>
                </a:solidFill>
                <a:latin typeface="Arial"/>
              </a:rPr>
              <a:t>Pulse para editar el formato del texto de título</a:t>
            </a:r>
            <a:endParaRPr b="0" lang="es-ES" sz="2000" spc="-1" strike="noStrike">
              <a:solidFill>
                <a:srgbClr val="000000"/>
              </a:solidFill>
              <a:latin typeface="Arial"/>
            </a:endParaRPr>
          </a:p>
        </p:txBody>
      </p:sp>
      <p:sp>
        <p:nvSpPr>
          <p:cNvPr id="136" name="PlaceHolder 3"/>
          <p:cNvSpPr>
            <a:spLocks noGrp="1"/>
          </p:cNvSpPr>
          <p:nvPr>
            <p:ph type="body"/>
          </p:nvPr>
        </p:nvSpPr>
        <p:spPr>
          <a:xfrm>
            <a:off x="343080" y="1125000"/>
            <a:ext cx="8290440" cy="363852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s-ES" sz="2400" spc="-1" strike="noStrike">
                <a:solidFill>
                  <a:srgbClr val="000000"/>
                </a:solidFill>
                <a:latin typeface="Arial"/>
              </a:rPr>
              <a:t>Pulse para editar el formato de esquema del </a:t>
            </a:r>
            <a:r>
              <a:rPr b="0" lang="es-ES" sz="2400" spc="-1" strike="noStrike">
                <a:solidFill>
                  <a:srgbClr val="000000"/>
                </a:solidFill>
                <a:latin typeface="Arial"/>
              </a:rPr>
              <a:t>texto</a:t>
            </a:r>
            <a:endParaRPr b="0" lang="es-ES" sz="2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s-ES" sz="2400" spc="-1" strike="noStrike">
                <a:solidFill>
                  <a:srgbClr val="000000"/>
                </a:solidFill>
                <a:latin typeface="Arial"/>
              </a:rPr>
              <a:t>Segundo nivel del esquema</a:t>
            </a:r>
            <a:endParaRPr b="0" lang="es-ES" sz="2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s-ES" sz="2400" spc="-1" strike="noStrike">
                <a:solidFill>
                  <a:srgbClr val="000000"/>
                </a:solidFill>
                <a:latin typeface="Arial"/>
              </a:rPr>
              <a:t>Tercer nivel del esquema</a:t>
            </a:r>
            <a:endParaRPr b="0" lang="es-ES" sz="2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s-ES" sz="2400" spc="-1" strike="noStrike">
                <a:solidFill>
                  <a:srgbClr val="000000"/>
                </a:solidFill>
                <a:latin typeface="Arial"/>
              </a:rPr>
              <a:t>Cuarto nivel del esquema</a:t>
            </a:r>
            <a:endParaRPr b="0" lang="es-ES" sz="2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s-ES" sz="2400" spc="-1" strike="noStrike">
                <a:solidFill>
                  <a:srgbClr val="000000"/>
                </a:solidFill>
                <a:latin typeface="Arial"/>
              </a:rPr>
              <a:t>Quinto nivel del esquema</a:t>
            </a:r>
            <a:endParaRPr b="0" lang="es-ES" sz="2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s-ES" sz="2400" spc="-1" strike="noStrike">
                <a:solidFill>
                  <a:srgbClr val="000000"/>
                </a:solidFill>
                <a:latin typeface="Arial"/>
              </a:rPr>
              <a:t>Sexto nivel del esquema</a:t>
            </a:r>
            <a:endParaRPr b="0" lang="es-ES" sz="2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s-ES" sz="2400" spc="-1" strike="noStrike">
                <a:solidFill>
                  <a:srgbClr val="000000"/>
                </a:solidFill>
                <a:latin typeface="Arial"/>
              </a:rPr>
              <a:t>Séptimo nivel del esquema</a:t>
            </a:r>
            <a:endParaRPr b="0" lang="es-ES" sz="2400" spc="-1" strike="noStrike">
              <a:solidFill>
                <a:srgbClr val="000000"/>
              </a:solidFill>
              <a:latin typeface="Arial"/>
            </a:endParaRPr>
          </a:p>
        </p:txBody>
      </p:sp>
      <p:sp>
        <p:nvSpPr>
          <p:cNvPr id="137" name="PlaceHolder 4"/>
          <p:cNvSpPr>
            <a:spLocks noGrp="1"/>
          </p:cNvSpPr>
          <p:nvPr>
            <p:ph type="sldNum"/>
          </p:nvPr>
        </p:nvSpPr>
        <p:spPr>
          <a:xfrm>
            <a:off x="8523000" y="4641480"/>
            <a:ext cx="460800" cy="291600"/>
          </a:xfrm>
          <a:prstGeom prst="rect">
            <a:avLst/>
          </a:prstGeom>
        </p:spPr>
        <p:txBody>
          <a:bodyPr tIns="91440" bIns="91440">
            <a:noAutofit/>
          </a:bodyPr>
          <a:p>
            <a:pPr algn="r">
              <a:lnSpc>
                <a:spcPct val="100000"/>
              </a:lnSpc>
            </a:pPr>
            <a:fld id="{34267CD8-0A32-420E-9264-C3CCA164A05E}"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d85c6"/>
        </a:solidFill>
      </p:bgPr>
    </p:bg>
    <p:spTree>
      <p:nvGrpSpPr>
        <p:cNvPr id="1" name=""/>
        <p:cNvGrpSpPr/>
        <p:nvPr/>
      </p:nvGrpSpPr>
      <p:grpSpPr>
        <a:xfrm>
          <a:off x="0" y="0"/>
          <a:ext cx="0" cy="0"/>
          <a:chOff x="0" y="0"/>
          <a:chExt cx="0" cy="0"/>
        </a:xfrm>
      </p:grpSpPr>
      <p:pic>
        <p:nvPicPr>
          <p:cNvPr id="174" name="Google Shape;6;p1" descr=""/>
          <p:cNvPicPr/>
          <p:nvPr/>
        </p:nvPicPr>
        <p:blipFill>
          <a:blip r:embed="rId2"/>
          <a:stretch/>
        </p:blipFill>
        <p:spPr>
          <a:xfrm>
            <a:off x="1080" y="0"/>
            <a:ext cx="9141480" cy="5143320"/>
          </a:xfrm>
          <a:prstGeom prst="rect">
            <a:avLst/>
          </a:prstGeom>
          <a:ln>
            <a:noFill/>
          </a:ln>
        </p:spPr>
      </p:pic>
      <p:sp>
        <p:nvSpPr>
          <p:cNvPr id="175" name="CustomShape 1"/>
          <p:cNvSpPr/>
          <p:nvPr/>
        </p:nvSpPr>
        <p:spPr>
          <a:xfrm>
            <a:off x="91800" y="96480"/>
            <a:ext cx="8965800" cy="4944960"/>
          </a:xfrm>
          <a:prstGeom prst="rect">
            <a:avLst/>
          </a:prstGeom>
          <a:noFill/>
          <a:ln w="9360">
            <a:solidFill>
              <a:srgbClr val="ffffff"/>
            </a:solidFill>
            <a:round/>
          </a:ln>
        </p:spPr>
        <p:style>
          <a:lnRef idx="0"/>
          <a:fillRef idx="0"/>
          <a:effectRef idx="0"/>
          <a:fontRef idx="minor"/>
        </p:style>
      </p:sp>
      <p:sp>
        <p:nvSpPr>
          <p:cNvPr id="176" name="PlaceHolder 2"/>
          <p:cNvSpPr>
            <a:spLocks noGrp="1"/>
          </p:cNvSpPr>
          <p:nvPr>
            <p:ph type="title"/>
          </p:nvPr>
        </p:nvSpPr>
        <p:spPr>
          <a:xfrm>
            <a:off x="404280" y="493920"/>
            <a:ext cx="8229240" cy="412920"/>
          </a:xfrm>
          <a:prstGeom prst="rect">
            <a:avLst/>
          </a:prstGeom>
        </p:spPr>
        <p:txBody>
          <a:bodyPr tIns="91440" bIns="91440">
            <a:noAutofit/>
          </a:bodyPr>
          <a:p>
            <a:pPr algn="ctr"/>
            <a:r>
              <a:rPr b="0" lang="es-ES" sz="2000" spc="-1" strike="noStrike">
                <a:solidFill>
                  <a:srgbClr val="000000"/>
                </a:solidFill>
                <a:latin typeface="Arial"/>
              </a:rPr>
              <a:t>Pulse para editar el formato del texto de título</a:t>
            </a:r>
            <a:endParaRPr b="0" lang="es-ES" sz="2000" spc="-1" strike="noStrike">
              <a:solidFill>
                <a:srgbClr val="000000"/>
              </a:solidFill>
              <a:latin typeface="Arial"/>
            </a:endParaRPr>
          </a:p>
        </p:txBody>
      </p:sp>
      <p:sp>
        <p:nvSpPr>
          <p:cNvPr id="177" name="PlaceHolder 3"/>
          <p:cNvSpPr>
            <a:spLocks noGrp="1"/>
          </p:cNvSpPr>
          <p:nvPr>
            <p:ph type="sldNum"/>
          </p:nvPr>
        </p:nvSpPr>
        <p:spPr>
          <a:xfrm>
            <a:off x="8523000" y="4641480"/>
            <a:ext cx="460800" cy="291600"/>
          </a:xfrm>
          <a:prstGeom prst="rect">
            <a:avLst/>
          </a:prstGeom>
        </p:spPr>
        <p:txBody>
          <a:bodyPr tIns="91440" bIns="91440">
            <a:noAutofit/>
          </a:bodyPr>
          <a:p>
            <a:pPr algn="r">
              <a:lnSpc>
                <a:spcPct val="100000"/>
              </a:lnSpc>
            </a:pPr>
            <a:fld id="{963F64DB-C8C1-4639-942A-D7398156A13D}"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178"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1400" spc="-1" strike="noStrike">
                <a:solidFill>
                  <a:srgbClr val="000000"/>
                </a:solidFill>
                <a:latin typeface="Arial"/>
              </a:rPr>
              <a:t>Pulse para editar el formato de esquema del texto</a:t>
            </a:r>
            <a:endParaRPr b="0" lang="es-E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400" spc="-1" strike="noStrike">
                <a:solidFill>
                  <a:srgbClr val="000000"/>
                </a:solidFill>
                <a:latin typeface="Arial"/>
              </a:rPr>
              <a:t>Segundo nivel del esquema</a:t>
            </a:r>
            <a:endParaRPr b="0" lang="es-E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400" spc="-1" strike="noStrike">
                <a:solidFill>
                  <a:srgbClr val="000000"/>
                </a:solidFill>
                <a:latin typeface="Arial"/>
              </a:rPr>
              <a:t>Tercer nivel del esquema</a:t>
            </a:r>
            <a:endParaRPr b="0" lang="es-E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400" spc="-1" strike="noStrike">
                <a:solidFill>
                  <a:srgbClr val="000000"/>
                </a:solidFill>
                <a:latin typeface="Arial"/>
              </a:rPr>
              <a:t>Cuarto nivel del esquema</a:t>
            </a:r>
            <a:endParaRPr b="0" lang="es-E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d85c6"/>
        </a:solidFill>
      </p:bgPr>
    </p:bg>
    <p:spTree>
      <p:nvGrpSpPr>
        <p:cNvPr id="1" name=""/>
        <p:cNvGrpSpPr/>
        <p:nvPr/>
      </p:nvGrpSpPr>
      <p:grpSpPr>
        <a:xfrm>
          <a:off x="0" y="0"/>
          <a:ext cx="0" cy="0"/>
          <a:chOff x="0" y="0"/>
          <a:chExt cx="0" cy="0"/>
        </a:xfrm>
      </p:grpSpPr>
      <p:pic>
        <p:nvPicPr>
          <p:cNvPr id="215" name="Google Shape;6;p1" descr=""/>
          <p:cNvPicPr/>
          <p:nvPr/>
        </p:nvPicPr>
        <p:blipFill>
          <a:blip r:embed="rId2"/>
          <a:stretch/>
        </p:blipFill>
        <p:spPr>
          <a:xfrm>
            <a:off x="1080" y="0"/>
            <a:ext cx="9141480" cy="5143320"/>
          </a:xfrm>
          <a:prstGeom prst="rect">
            <a:avLst/>
          </a:prstGeom>
          <a:ln>
            <a:noFill/>
          </a:ln>
        </p:spPr>
      </p:pic>
      <p:sp>
        <p:nvSpPr>
          <p:cNvPr id="216" name="CustomShape 1"/>
          <p:cNvSpPr/>
          <p:nvPr/>
        </p:nvSpPr>
        <p:spPr>
          <a:xfrm>
            <a:off x="91800" y="96480"/>
            <a:ext cx="8965800" cy="4944960"/>
          </a:xfrm>
          <a:prstGeom prst="rect">
            <a:avLst/>
          </a:prstGeom>
          <a:noFill/>
          <a:ln w="9360">
            <a:solidFill>
              <a:srgbClr val="ffffff"/>
            </a:solidFill>
            <a:round/>
          </a:ln>
        </p:spPr>
        <p:style>
          <a:lnRef idx="0"/>
          <a:fillRef idx="0"/>
          <a:effectRef idx="0"/>
          <a:fontRef idx="minor"/>
        </p:style>
      </p:sp>
      <p:sp>
        <p:nvSpPr>
          <p:cNvPr id="217" name="PlaceHolder 2"/>
          <p:cNvSpPr>
            <a:spLocks noGrp="1"/>
          </p:cNvSpPr>
          <p:nvPr>
            <p:ph type="sldNum"/>
          </p:nvPr>
        </p:nvSpPr>
        <p:spPr>
          <a:xfrm>
            <a:off x="8523000" y="4641480"/>
            <a:ext cx="460800" cy="291600"/>
          </a:xfrm>
          <a:prstGeom prst="rect">
            <a:avLst/>
          </a:prstGeom>
        </p:spPr>
        <p:txBody>
          <a:bodyPr tIns="91440" bIns="91440">
            <a:noAutofit/>
          </a:bodyPr>
          <a:p>
            <a:pPr algn="r">
              <a:lnSpc>
                <a:spcPct val="100000"/>
              </a:lnSpc>
            </a:pPr>
            <a:fld id="{CD051C3B-6A36-4C42-8ACD-7B431A53B069}"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218" name="PlaceHolder 3"/>
          <p:cNvSpPr>
            <a:spLocks noGrp="1"/>
          </p:cNvSpPr>
          <p:nvPr>
            <p:ph type="title"/>
          </p:nvPr>
        </p:nvSpPr>
        <p:spPr>
          <a:xfrm>
            <a:off x="457200" y="205200"/>
            <a:ext cx="8229240" cy="858600"/>
          </a:xfrm>
          <a:prstGeom prst="rect">
            <a:avLst/>
          </a:prstGeom>
        </p:spPr>
        <p:txBody>
          <a:bodyPr lIns="0" rIns="0" tIns="0" bIns="0" anchor="ctr">
            <a:noAutofit/>
          </a:bodyPr>
          <a:p>
            <a:r>
              <a:rPr b="0" lang="es-ES" sz="1400" spc="-1" strike="noStrike">
                <a:solidFill>
                  <a:srgbClr val="000000"/>
                </a:solidFill>
                <a:latin typeface="Arial"/>
              </a:rPr>
              <a:t>Pulse para editar el formato del texto de título</a:t>
            </a:r>
            <a:endParaRPr b="0" lang="es-ES" sz="1400" spc="-1" strike="noStrike">
              <a:solidFill>
                <a:srgbClr val="000000"/>
              </a:solidFill>
              <a:latin typeface="Arial"/>
            </a:endParaRPr>
          </a:p>
        </p:txBody>
      </p:sp>
      <p:sp>
        <p:nvSpPr>
          <p:cNvPr id="219"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1400" spc="-1" strike="noStrike">
                <a:solidFill>
                  <a:srgbClr val="000000"/>
                </a:solidFill>
                <a:latin typeface="Arial"/>
              </a:rPr>
              <a:t>Pulse para editar el formato de esquema del texto</a:t>
            </a:r>
            <a:endParaRPr b="0" lang="es-E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400" spc="-1" strike="noStrike">
                <a:solidFill>
                  <a:srgbClr val="000000"/>
                </a:solidFill>
                <a:latin typeface="Arial"/>
              </a:rPr>
              <a:t>Segundo nivel del esquema</a:t>
            </a:r>
            <a:endParaRPr b="0" lang="es-E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400" spc="-1" strike="noStrike">
                <a:solidFill>
                  <a:srgbClr val="000000"/>
                </a:solidFill>
                <a:latin typeface="Arial"/>
              </a:rPr>
              <a:t>Tercer nivel del esquema</a:t>
            </a:r>
            <a:endParaRPr b="0" lang="es-E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400" spc="-1" strike="noStrike">
                <a:solidFill>
                  <a:srgbClr val="000000"/>
                </a:solidFill>
                <a:latin typeface="Arial"/>
              </a:rPr>
              <a:t>Cuarto nivel del esquema</a:t>
            </a:r>
            <a:endParaRPr b="0" lang="es-E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gif"/><Relationship Id="rId5" Type="http://schemas.openxmlformats.org/officeDocument/2006/relationships/slideLayout" Target="../slideLayouts/slideLayout16.xml"/>
</Relationships>
</file>

<file path=ppt/slides/_rels/slide11.xml.rels><?xml version="1.0" encoding="UTF-8"?>
<Relationships xmlns="http://schemas.openxmlformats.org/package/2006/relationships"><Relationship Id="rId1" Type="http://schemas.openxmlformats.org/officeDocument/2006/relationships/image" Target="../media/image18.gif"/><Relationship Id="rId2" Type="http://schemas.openxmlformats.org/officeDocument/2006/relationships/slideLayout" Target="../slideLayouts/slideLayout16.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gif"/><Relationship Id="rId3" Type="http://schemas.openxmlformats.org/officeDocument/2006/relationships/image" Target="../media/image21.gif"/><Relationship Id="rId4" Type="http://schemas.openxmlformats.org/officeDocument/2006/relationships/slideLayout" Target="../slideLayouts/slideLayout16.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9.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9.xml"/>
</Relationships>
</file>

<file path=ppt/slides/_rels/slide3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9.xml"/>
</Relationships>
</file>

<file path=ppt/slides/_rels/slide3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6.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7.xml.rels><?xml version="1.0" encoding="UTF-8"?>
<Relationships xmlns="http://schemas.openxmlformats.org/package/2006/relationships"><Relationship Id="rId1" Type="http://schemas.openxmlformats.org/officeDocument/2006/relationships/image" Target="../media/image32.gif"/><Relationship Id="rId2" Type="http://schemas.openxmlformats.org/officeDocument/2006/relationships/image" Target="../media/image33.png"/><Relationship Id="rId3" Type="http://schemas.openxmlformats.org/officeDocument/2006/relationships/slideLayout" Target="../slideLayouts/slideLayout16.xml"/>
</Relationships>
</file>

<file path=ppt/slides/_rels/slide48.xml.rels><?xml version="1.0" encoding="UTF-8"?>
<Relationships xmlns="http://schemas.openxmlformats.org/package/2006/relationships"><Relationship Id="rId1" Type="http://schemas.openxmlformats.org/officeDocument/2006/relationships/image" Target="../media/image34.gif"/><Relationship Id="rId2" Type="http://schemas.openxmlformats.org/officeDocument/2006/relationships/slideLayout" Target="../slideLayouts/slideLayout16.xml"/>
</Relationships>
</file>

<file path=ppt/slides/_rels/slide49.xml.rels><?xml version="1.0" encoding="UTF-8"?>
<Relationships xmlns="http://schemas.openxmlformats.org/package/2006/relationships"><Relationship Id="rId1" Type="http://schemas.openxmlformats.org/officeDocument/2006/relationships/hyperlink" Target="https://sci2s.ugr.es/sites/default/files/files/Teaching/GraduatesCourses/Metaheuristicas/Sem01-Problemas-MHs-2019-20.pdf" TargetMode="External"/><Relationship Id="rId2" Type="http://schemas.openxmlformats.org/officeDocument/2006/relationships/hyperlink" Target="https://sci2s.ugr.es/sites/default/files/files/Teaching/GraduatesCourses/Metaheuristicas/Sem02-Problemas-BusquedaLocal-MHs-19-20.pdf" TargetMode="External"/><Relationship Id="rId3" Type="http://schemas.openxmlformats.org/officeDocument/2006/relationships/hyperlink" Target="https://sci2s.ugr.es/sites/default/files/Sem03-Problemas-Poblaciones-MHs-19-20.pdf" TargetMode="External"/><Relationship Id="rId4" Type="http://schemas.openxmlformats.org/officeDocument/2006/relationships/hyperlink" Target="https://sci2s.ugr.es/sites/default/files/Sem03-Problemas-Poblaciones-MHs-19-20.pdf" TargetMode="External"/><Relationship Id="rId5" Type="http://schemas.openxmlformats.org/officeDocument/2006/relationships/hyperlink" Target="https://sci2s.ugr.es/sites/default/files/files/Teaching/GraduatesCourses/Metaheuristicas/Sem04-Problemas-Trayectorias-MHs-19-20.pdf" TargetMode="External"/><Relationship Id="rId6" Type="http://schemas.openxmlformats.org/officeDocument/2006/relationships/hyperlink" Target="https://sci2s.ugr.es/sites/default/files/files/Teaching/GraduatesCourses/Metaheuristicas/MHs%20-%20Pr%C3%A1ctica-4-Para-evaluaci%C3%B3n-teoria-Junio-2020.pdf" TargetMode="External"/><Relationship Id="rId7" Type="http://schemas.openxmlformats.org/officeDocument/2006/relationships/hyperlink" Target="https://www.uv.es/~rmarti/paper/docs/mdp1.pdf" TargetMode="External"/><Relationship Id="rId8" Type="http://schemas.openxmlformats.org/officeDocument/2006/relationships/slideLayout" Target="../slideLayouts/slideLayout1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hyperlink" Target="http://www.github.es/thealberteitor" TargetMode="External"/><Relationship Id="rId2"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9.gif"/><Relationship Id="rId2" Type="http://schemas.openxmlformats.org/officeDocument/2006/relationships/slideLayout" Target="../slideLayouts/slideLayout16.xml"/>
</Relationships>
</file>

<file path=ppt/slides/_rels/slide7.xml.rels><?xml version="1.0" encoding="UTF-8"?>
<Relationships xmlns="http://schemas.openxmlformats.org/package/2006/relationships"><Relationship Id="rId1" Type="http://schemas.openxmlformats.org/officeDocument/2006/relationships/image" Target="../media/image10.gif"/><Relationship Id="rId2" Type="http://schemas.openxmlformats.org/officeDocument/2006/relationships/image" Target="../media/image11.gif"/><Relationship Id="rId3" Type="http://schemas.openxmlformats.org/officeDocument/2006/relationships/slideLayout" Target="../slideLayouts/slideLayout16.xml"/>
</Relationships>
</file>

<file path=ppt/slides/_rels/slide8.xml.rels><?xml version="1.0" encoding="UTF-8"?>
<Relationships xmlns="http://schemas.openxmlformats.org/package/2006/relationships"><Relationship Id="rId1" Type="http://schemas.openxmlformats.org/officeDocument/2006/relationships/image" Target="../media/image12.gif"/><Relationship Id="rId2" Type="http://schemas.openxmlformats.org/officeDocument/2006/relationships/image" Target="../media/image13.png"/><Relationship Id="rId3" Type="http://schemas.openxmlformats.org/officeDocument/2006/relationships/slideLayout" Target="../slideLayouts/slideLayout1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933840" y="2125800"/>
            <a:ext cx="7489080" cy="1159560"/>
          </a:xfrm>
          <a:prstGeom prst="rect">
            <a:avLst/>
          </a:prstGeom>
          <a:noFill/>
          <a:ln>
            <a:noFill/>
          </a:ln>
        </p:spPr>
        <p:txBody>
          <a:bodyPr tIns="91440" bIns="91440" anchor="b">
            <a:noAutofit/>
          </a:bodyPr>
          <a:p>
            <a:pPr>
              <a:lnSpc>
                <a:spcPct val="100000"/>
              </a:lnSpc>
            </a:pPr>
            <a:r>
              <a:rPr b="1" lang="es-ES" sz="2900" spc="-1" strike="noStrike">
                <a:solidFill>
                  <a:srgbClr val="ffffff"/>
                </a:solidFill>
                <a:latin typeface="Courier New"/>
                <a:ea typeface="Courier New"/>
              </a:rPr>
              <a:t>Propuesta de Metaheurística</a:t>
            </a:r>
            <a:br/>
            <a:r>
              <a:rPr b="1" lang="es-ES" sz="2900" spc="-1" strike="noStrike">
                <a:solidFill>
                  <a:srgbClr val="ffffff"/>
                </a:solidFill>
                <a:latin typeface="Courier New"/>
                <a:ea typeface="Courier New"/>
              </a:rPr>
              <a:t>Problema de la Máxima Diversidad</a:t>
            </a:r>
            <a:endParaRPr b="0" lang="es-ES" sz="2900" spc="-1" strike="noStrike">
              <a:solidFill>
                <a:srgbClr val="000000"/>
              </a:solidFill>
              <a:latin typeface="Arial"/>
            </a:endParaRPr>
          </a:p>
        </p:txBody>
      </p:sp>
      <p:sp>
        <p:nvSpPr>
          <p:cNvPr id="257" name="CustomShape 2"/>
          <p:cNvSpPr/>
          <p:nvPr/>
        </p:nvSpPr>
        <p:spPr>
          <a:xfrm>
            <a:off x="1750680" y="3554640"/>
            <a:ext cx="7339320" cy="855720"/>
          </a:xfrm>
          <a:prstGeom prst="rect">
            <a:avLst/>
          </a:prstGeom>
          <a:noFill/>
          <a:ln>
            <a:noFill/>
          </a:ln>
        </p:spPr>
        <p:style>
          <a:lnRef idx="0"/>
          <a:fillRef idx="0"/>
          <a:effectRef idx="0"/>
          <a:fontRef idx="minor"/>
        </p:style>
        <p:txBody>
          <a:bodyPr tIns="91440" bIns="91440">
            <a:noAutofit/>
          </a:bodyPr>
          <a:p>
            <a:pPr marL="2743200">
              <a:lnSpc>
                <a:spcPct val="100000"/>
              </a:lnSpc>
            </a:pPr>
            <a:r>
              <a:rPr b="0" lang="es-ES" sz="1600" spc="-1" strike="noStrike">
                <a:solidFill>
                  <a:srgbClr val="000000"/>
                </a:solidFill>
                <a:latin typeface="Courier New"/>
                <a:ea typeface="Courier New"/>
              </a:rPr>
              <a:t>  </a:t>
            </a:r>
            <a:r>
              <a:rPr b="1" lang="es-ES" sz="1600" spc="-1" strike="noStrike">
                <a:solidFill>
                  <a:srgbClr val="000000"/>
                </a:solidFill>
                <a:latin typeface="Courier New"/>
                <a:ea typeface="Courier New"/>
              </a:rPr>
              <a:t> </a:t>
            </a:r>
            <a:r>
              <a:rPr b="1" lang="es-ES" sz="1600" spc="-1" strike="noStrike">
                <a:solidFill>
                  <a:srgbClr val="000000"/>
                </a:solidFill>
                <a:latin typeface="Courier New"/>
                <a:ea typeface="Courier New"/>
              </a:rPr>
              <a:t>Alberto Jesús Durán López</a:t>
            </a:r>
            <a:endParaRPr b="0" lang="es-ES" sz="1600" spc="-1" strike="noStrike">
              <a:latin typeface="Arial"/>
            </a:endParaRPr>
          </a:p>
          <a:p>
            <a:pPr>
              <a:lnSpc>
                <a:spcPct val="100000"/>
              </a:lnSpc>
            </a:pPr>
            <a:r>
              <a:rPr b="1" lang="es-ES" sz="1600" spc="-1" strike="noStrike">
                <a:solidFill>
                  <a:srgbClr val="000000"/>
                </a:solidFill>
                <a:latin typeface="Courier New"/>
                <a:ea typeface="Courier New"/>
              </a:rPr>
              <a:t>Doble grado en Ingeniería Informática y Matemáticas</a:t>
            </a:r>
            <a:endParaRPr b="0" lang="es-E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Shape 1"/>
          <p:cNvSpPr txBox="1"/>
          <p:nvPr/>
        </p:nvSpPr>
        <p:spPr>
          <a:xfrm>
            <a:off x="557280" y="215280"/>
            <a:ext cx="7047000" cy="1404720"/>
          </a:xfrm>
          <a:prstGeom prst="rect">
            <a:avLst/>
          </a:prstGeom>
          <a:noFill/>
          <a:ln>
            <a:noFill/>
          </a:ln>
        </p:spPr>
        <p:txBody>
          <a:bodyPr tIns="91440" bIns="91440">
            <a:noAutofit/>
          </a:bodyPr>
          <a:p>
            <a:pPr>
              <a:lnSpc>
                <a:spcPct val="100000"/>
              </a:lnSpc>
              <a:spcBef>
                <a:spcPts val="601"/>
              </a:spcBef>
            </a:pPr>
            <a:r>
              <a:rPr b="1" lang="es-ES" sz="1800" spc="-1" strike="noStrike">
                <a:solidFill>
                  <a:srgbClr val="ffffff"/>
                </a:solidFill>
                <a:latin typeface="Courier New"/>
                <a:ea typeface="Courier New"/>
              </a:rPr>
              <a:t>Superficies no orientables</a:t>
            </a:r>
            <a:endParaRPr b="0" lang="es-ES" sz="1800" spc="-1" strike="noStrike">
              <a:solidFill>
                <a:srgbClr val="000000"/>
              </a:solidFill>
              <a:latin typeface="Arial"/>
            </a:endParaRPr>
          </a:p>
        </p:txBody>
      </p:sp>
      <p:sp>
        <p:nvSpPr>
          <p:cNvPr id="291"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557EA6AA-885F-474F-ABAD-D6A9346EBFC1}"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292" name="TextShape 3"/>
          <p:cNvSpPr txBox="1"/>
          <p:nvPr/>
        </p:nvSpPr>
        <p:spPr>
          <a:xfrm>
            <a:off x="4861440" y="312480"/>
            <a:ext cx="3381840" cy="740520"/>
          </a:xfrm>
          <a:prstGeom prst="rect">
            <a:avLst/>
          </a:prstGeom>
          <a:noFill/>
          <a:ln>
            <a:noFill/>
          </a:ln>
        </p:spPr>
        <p:txBody>
          <a:bodyPr tIns="91440" bIns="91440">
            <a:noAutofit/>
          </a:bodyPr>
          <a:p>
            <a:pPr marL="457200">
              <a:lnSpc>
                <a:spcPct val="100000"/>
              </a:lnSpc>
              <a:spcBef>
                <a:spcPts val="601"/>
              </a:spcBef>
            </a:pPr>
            <a:r>
              <a:rPr b="0" lang="es-ES" sz="1800" spc="-1" strike="noStrike">
                <a:solidFill>
                  <a:srgbClr val="ffffff"/>
                </a:solidFill>
                <a:latin typeface="Courier New"/>
                <a:ea typeface="Courier New"/>
              </a:rPr>
              <a:t>Botella de Klein</a:t>
            </a:r>
            <a:endParaRPr b="0" lang="es-ES" sz="1800" spc="-1" strike="noStrike">
              <a:solidFill>
                <a:srgbClr val="000000"/>
              </a:solidFill>
              <a:latin typeface="Arial"/>
            </a:endParaRPr>
          </a:p>
        </p:txBody>
      </p:sp>
      <p:pic>
        <p:nvPicPr>
          <p:cNvPr id="293" name="Google Shape;138;p20" descr=""/>
          <p:cNvPicPr/>
          <p:nvPr/>
        </p:nvPicPr>
        <p:blipFill>
          <a:blip r:embed="rId1"/>
          <a:stretch/>
        </p:blipFill>
        <p:spPr>
          <a:xfrm>
            <a:off x="5021640" y="3271680"/>
            <a:ext cx="3501360" cy="830520"/>
          </a:xfrm>
          <a:prstGeom prst="rect">
            <a:avLst/>
          </a:prstGeom>
          <a:ln>
            <a:noFill/>
          </a:ln>
        </p:spPr>
      </p:pic>
      <p:pic>
        <p:nvPicPr>
          <p:cNvPr id="294" name="Google Shape;139;p20" descr=""/>
          <p:cNvPicPr/>
          <p:nvPr/>
        </p:nvPicPr>
        <p:blipFill>
          <a:blip r:embed="rId2"/>
          <a:stretch/>
        </p:blipFill>
        <p:spPr>
          <a:xfrm>
            <a:off x="4944600" y="855000"/>
            <a:ext cx="3425400" cy="1877400"/>
          </a:xfrm>
          <a:prstGeom prst="rect">
            <a:avLst/>
          </a:prstGeom>
          <a:ln>
            <a:noFill/>
          </a:ln>
        </p:spPr>
      </p:pic>
      <p:sp>
        <p:nvSpPr>
          <p:cNvPr id="295" name="TextShape 4"/>
          <p:cNvSpPr txBox="1"/>
          <p:nvPr/>
        </p:nvSpPr>
        <p:spPr>
          <a:xfrm>
            <a:off x="725040" y="2691720"/>
            <a:ext cx="3381840" cy="740520"/>
          </a:xfrm>
          <a:prstGeom prst="rect">
            <a:avLst/>
          </a:prstGeom>
          <a:noFill/>
          <a:ln>
            <a:noFill/>
          </a:ln>
        </p:spPr>
        <p:txBody>
          <a:bodyPr tIns="91440" bIns="91440">
            <a:noAutofit/>
          </a:bodyPr>
          <a:p>
            <a:pPr marL="457200">
              <a:lnSpc>
                <a:spcPct val="100000"/>
              </a:lnSpc>
              <a:spcBef>
                <a:spcPts val="601"/>
              </a:spcBef>
            </a:pPr>
            <a:r>
              <a:rPr b="0" lang="es-ES" sz="1800" spc="-1" strike="noStrike">
                <a:solidFill>
                  <a:srgbClr val="ffffff"/>
                </a:solidFill>
                <a:latin typeface="Courier New"/>
                <a:ea typeface="Courier New"/>
              </a:rPr>
              <a:t>Plano proyectivo</a:t>
            </a:r>
            <a:endParaRPr b="0" lang="es-ES" sz="1800" spc="-1" strike="noStrike">
              <a:solidFill>
                <a:srgbClr val="000000"/>
              </a:solidFill>
              <a:latin typeface="Arial"/>
            </a:endParaRPr>
          </a:p>
        </p:txBody>
      </p:sp>
      <p:sp>
        <p:nvSpPr>
          <p:cNvPr id="296" name="TextShape 5"/>
          <p:cNvSpPr txBox="1"/>
          <p:nvPr/>
        </p:nvSpPr>
        <p:spPr>
          <a:xfrm>
            <a:off x="5231520" y="3968640"/>
            <a:ext cx="3381840" cy="740520"/>
          </a:xfrm>
          <a:prstGeom prst="rect">
            <a:avLst/>
          </a:prstGeom>
          <a:noFill/>
          <a:ln>
            <a:noFill/>
          </a:ln>
        </p:spPr>
        <p:txBody>
          <a:bodyPr tIns="91440" bIns="91440">
            <a:noAutofit/>
          </a:bodyPr>
          <a:p>
            <a:pPr marL="457200">
              <a:lnSpc>
                <a:spcPct val="100000"/>
              </a:lnSpc>
              <a:spcBef>
                <a:spcPts val="601"/>
              </a:spcBef>
            </a:pPr>
            <a:r>
              <a:rPr b="0" lang="es-ES" sz="1800" spc="-1" strike="noStrike">
                <a:solidFill>
                  <a:srgbClr val="ffffff"/>
                </a:solidFill>
                <a:latin typeface="Courier New"/>
                <a:ea typeface="Courier New"/>
              </a:rPr>
              <a:t>Cinta de Möbius</a:t>
            </a:r>
            <a:endParaRPr b="0" lang="es-ES" sz="1800" spc="-1" strike="noStrike">
              <a:solidFill>
                <a:srgbClr val="000000"/>
              </a:solidFill>
              <a:latin typeface="Arial"/>
            </a:endParaRPr>
          </a:p>
        </p:txBody>
      </p:sp>
      <p:pic>
        <p:nvPicPr>
          <p:cNvPr id="297" name="Google Shape;142;p20" descr=""/>
          <p:cNvPicPr/>
          <p:nvPr/>
        </p:nvPicPr>
        <p:blipFill>
          <a:blip r:embed="rId3"/>
          <a:stretch/>
        </p:blipFill>
        <p:spPr>
          <a:xfrm>
            <a:off x="624960" y="797760"/>
            <a:ext cx="3582360" cy="1934280"/>
          </a:xfrm>
          <a:prstGeom prst="rect">
            <a:avLst/>
          </a:prstGeom>
          <a:ln>
            <a:noFill/>
          </a:ln>
        </p:spPr>
      </p:pic>
      <p:pic>
        <p:nvPicPr>
          <p:cNvPr id="298" name="Google Shape;143;p20" descr=""/>
          <p:cNvPicPr/>
          <p:nvPr/>
        </p:nvPicPr>
        <p:blipFill>
          <a:blip r:embed="rId4"/>
          <a:stretch/>
        </p:blipFill>
        <p:spPr>
          <a:xfrm>
            <a:off x="1319040" y="3228840"/>
            <a:ext cx="2193840" cy="16441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5CE93D2B-0DB0-44ED-80C6-B868016BF705}"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300" name="Google Shape;149;p21" descr=""/>
          <p:cNvPicPr/>
          <p:nvPr/>
        </p:nvPicPr>
        <p:blipFill>
          <a:blip r:embed="rId1"/>
          <a:stretch/>
        </p:blipFill>
        <p:spPr>
          <a:xfrm>
            <a:off x="1063440" y="557280"/>
            <a:ext cx="7016760" cy="4028400"/>
          </a:xfrm>
          <a:prstGeom prst="rect">
            <a:avLst/>
          </a:prstGeom>
          <a:ln>
            <a:noFill/>
          </a:ln>
        </p:spPr>
      </p:pic>
      <p:sp>
        <p:nvSpPr>
          <p:cNvPr id="301" name="CustomShape 2"/>
          <p:cNvSpPr/>
          <p:nvPr/>
        </p:nvSpPr>
        <p:spPr>
          <a:xfrm>
            <a:off x="797760" y="436680"/>
            <a:ext cx="1976400" cy="424080"/>
          </a:xfrm>
          <a:prstGeom prst="rect">
            <a:avLst/>
          </a:prstGeom>
          <a:noFill/>
          <a:ln>
            <a:noFill/>
          </a:ln>
        </p:spPr>
        <p:style>
          <a:lnRef idx="0"/>
          <a:fillRef idx="0"/>
          <a:effectRef idx="0"/>
          <a:fontRef idx="minor"/>
        </p:style>
        <p:txBody>
          <a:bodyPr tIns="91440" bIns="91440">
            <a:noAutofit/>
          </a:bodyPr>
          <a:p>
            <a:pPr>
              <a:lnSpc>
                <a:spcPct val="100000"/>
              </a:lnSpc>
            </a:pPr>
            <a:r>
              <a:rPr b="0" lang="es-ES" sz="1400" spc="-1" strike="noStrike">
                <a:solidFill>
                  <a:srgbClr val="000000"/>
                </a:solidFill>
                <a:latin typeface="Courier New"/>
                <a:ea typeface="Courier New"/>
              </a:rPr>
              <a:t>Pegado de una Botella de Klein</a:t>
            </a:r>
            <a:endParaRPr b="0" lang="es-ES"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572040" y="342000"/>
            <a:ext cx="7047000" cy="1404720"/>
          </a:xfrm>
          <a:prstGeom prst="rect">
            <a:avLst/>
          </a:prstGeom>
          <a:noFill/>
          <a:ln>
            <a:noFill/>
          </a:ln>
        </p:spPr>
        <p:txBody>
          <a:bodyPr tIns="91440" bIns="91440">
            <a:noAutofit/>
          </a:bodyPr>
          <a:p>
            <a:pPr>
              <a:lnSpc>
                <a:spcPct val="100000"/>
              </a:lnSpc>
              <a:spcBef>
                <a:spcPts val="601"/>
              </a:spcBef>
            </a:pPr>
            <a:r>
              <a:rPr b="1" lang="es-ES" sz="1800" spc="-1" strike="noStrike">
                <a:solidFill>
                  <a:srgbClr val="ffffff"/>
                </a:solidFill>
                <a:latin typeface="Courier New"/>
                <a:ea typeface="Courier New"/>
              </a:rPr>
              <a:t>Superficies  orientables</a:t>
            </a:r>
            <a:endParaRPr b="0" lang="es-ES" sz="1800" spc="-1" strike="noStrike">
              <a:solidFill>
                <a:srgbClr val="000000"/>
              </a:solidFill>
              <a:latin typeface="Arial"/>
            </a:endParaRPr>
          </a:p>
        </p:txBody>
      </p:sp>
      <p:sp>
        <p:nvSpPr>
          <p:cNvPr id="303"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53F14381-B4DE-480B-8F0B-B235ABC6C778}"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04" name="TextShape 3"/>
          <p:cNvSpPr txBox="1"/>
          <p:nvPr/>
        </p:nvSpPr>
        <p:spPr>
          <a:xfrm>
            <a:off x="6037920" y="1689120"/>
            <a:ext cx="2091960" cy="506160"/>
          </a:xfrm>
          <a:prstGeom prst="rect">
            <a:avLst/>
          </a:prstGeom>
          <a:noFill/>
          <a:ln>
            <a:noFill/>
          </a:ln>
        </p:spPr>
        <p:txBody>
          <a:bodyPr tIns="91440" bIns="91440">
            <a:noAutofit/>
          </a:bodyPr>
          <a:p>
            <a:pPr marL="457200">
              <a:lnSpc>
                <a:spcPct val="100000"/>
              </a:lnSpc>
              <a:spcBef>
                <a:spcPts val="601"/>
              </a:spcBef>
            </a:pPr>
            <a:r>
              <a:rPr b="0" lang="es-ES" sz="1800" spc="-1" strike="noStrike">
                <a:solidFill>
                  <a:srgbClr val="ffffff"/>
                </a:solidFill>
                <a:latin typeface="Courier New"/>
                <a:ea typeface="Courier New"/>
              </a:rPr>
              <a:t>Toro llano</a:t>
            </a:r>
            <a:endParaRPr b="0" lang="es-ES" sz="1800" spc="-1" strike="noStrike">
              <a:solidFill>
                <a:srgbClr val="000000"/>
              </a:solidFill>
              <a:latin typeface="Arial"/>
            </a:endParaRPr>
          </a:p>
        </p:txBody>
      </p:sp>
      <p:pic>
        <p:nvPicPr>
          <p:cNvPr id="305" name="Google Shape;158;p22" descr=""/>
          <p:cNvPicPr/>
          <p:nvPr/>
        </p:nvPicPr>
        <p:blipFill>
          <a:blip r:embed="rId1"/>
          <a:stretch/>
        </p:blipFill>
        <p:spPr>
          <a:xfrm>
            <a:off x="4590360" y="263880"/>
            <a:ext cx="4025880" cy="1234800"/>
          </a:xfrm>
          <a:prstGeom prst="rect">
            <a:avLst/>
          </a:prstGeom>
          <a:ln>
            <a:noFill/>
          </a:ln>
        </p:spPr>
      </p:pic>
      <p:pic>
        <p:nvPicPr>
          <p:cNvPr id="306" name="Google Shape;159;p22" descr=""/>
          <p:cNvPicPr/>
          <p:nvPr/>
        </p:nvPicPr>
        <p:blipFill>
          <a:blip r:embed="rId2"/>
          <a:stretch/>
        </p:blipFill>
        <p:spPr>
          <a:xfrm>
            <a:off x="4610880" y="1561680"/>
            <a:ext cx="1564560" cy="1354320"/>
          </a:xfrm>
          <a:prstGeom prst="rect">
            <a:avLst/>
          </a:prstGeom>
          <a:ln>
            <a:noFill/>
          </a:ln>
        </p:spPr>
      </p:pic>
      <p:pic>
        <p:nvPicPr>
          <p:cNvPr id="307" name="Google Shape;160;p22" descr=""/>
          <p:cNvPicPr/>
          <p:nvPr/>
        </p:nvPicPr>
        <p:blipFill>
          <a:blip r:embed="rId3"/>
          <a:stretch/>
        </p:blipFill>
        <p:spPr>
          <a:xfrm>
            <a:off x="1183320" y="1240200"/>
            <a:ext cx="1394280" cy="3173400"/>
          </a:xfrm>
          <a:prstGeom prst="rect">
            <a:avLst/>
          </a:prstGeom>
          <a:ln>
            <a:noFill/>
          </a:ln>
        </p:spPr>
      </p:pic>
      <p:sp>
        <p:nvSpPr>
          <p:cNvPr id="308" name="CustomShape 4"/>
          <p:cNvSpPr/>
          <p:nvPr/>
        </p:nvSpPr>
        <p:spPr>
          <a:xfrm rot="16200000">
            <a:off x="992520" y="1654200"/>
            <a:ext cx="547560" cy="166320"/>
          </a:xfrm>
          <a:prstGeom prst="rightArrow">
            <a:avLst>
              <a:gd name="adj1" fmla="val 50000"/>
              <a:gd name="adj2" fmla="val 50000"/>
            </a:avLst>
          </a:prstGeom>
          <a:solidFill>
            <a:srgbClr val="ff0000"/>
          </a:solidFill>
          <a:ln w="9360">
            <a:solidFill>
              <a:schemeClr val="dk2"/>
            </a:solidFill>
            <a:round/>
          </a:ln>
        </p:spPr>
        <p:style>
          <a:lnRef idx="0"/>
          <a:fillRef idx="0"/>
          <a:effectRef idx="0"/>
          <a:fontRef idx="minor"/>
        </p:style>
      </p:sp>
      <p:sp>
        <p:nvSpPr>
          <p:cNvPr id="309" name="CustomShape 5"/>
          <p:cNvSpPr/>
          <p:nvPr/>
        </p:nvSpPr>
        <p:spPr>
          <a:xfrm rot="16200000">
            <a:off x="2136960" y="1654200"/>
            <a:ext cx="547560" cy="166320"/>
          </a:xfrm>
          <a:prstGeom prst="rightArrow">
            <a:avLst>
              <a:gd name="adj1" fmla="val 50000"/>
              <a:gd name="adj2" fmla="val 50000"/>
            </a:avLst>
          </a:prstGeom>
          <a:solidFill>
            <a:srgbClr val="ff0000"/>
          </a:solidFill>
          <a:ln w="9360">
            <a:solidFill>
              <a:schemeClr val="dk2"/>
            </a:solidFill>
            <a:round/>
          </a:ln>
        </p:spPr>
        <p:style>
          <a:lnRef idx="0"/>
          <a:fillRef idx="0"/>
          <a:effectRef idx="0"/>
          <a:fontRef idx="minor"/>
        </p:style>
      </p:sp>
      <p:sp>
        <p:nvSpPr>
          <p:cNvPr id="310" name="TextShape 6"/>
          <p:cNvSpPr txBox="1"/>
          <p:nvPr/>
        </p:nvSpPr>
        <p:spPr>
          <a:xfrm>
            <a:off x="2647440" y="3820680"/>
            <a:ext cx="7047000" cy="140472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Cilindro</a:t>
            </a:r>
            <a:endParaRPr b="0" lang="es-ES" sz="1800" spc="-1" strike="noStrike">
              <a:solidFill>
                <a:srgbClr val="000000"/>
              </a:solidFill>
              <a:latin typeface="Arial"/>
            </a:endParaRPr>
          </a:p>
        </p:txBody>
      </p:sp>
      <p:sp>
        <p:nvSpPr>
          <p:cNvPr id="311" name="TextShape 7"/>
          <p:cNvSpPr txBox="1"/>
          <p:nvPr/>
        </p:nvSpPr>
        <p:spPr>
          <a:xfrm>
            <a:off x="4482720" y="3269880"/>
            <a:ext cx="3895920" cy="1144080"/>
          </a:xfrm>
          <a:prstGeom prst="rect">
            <a:avLst/>
          </a:prstGeom>
          <a:noFill/>
          <a:ln>
            <a:noFill/>
          </a:ln>
        </p:spPr>
        <p:txBody>
          <a:bodyPr tIns="91440" bIns="91440">
            <a:noAutofit/>
          </a:bodyPr>
          <a:p>
            <a:pPr marL="457200">
              <a:lnSpc>
                <a:spcPct val="100000"/>
              </a:lnSpc>
              <a:spcBef>
                <a:spcPts val="601"/>
              </a:spcBef>
            </a:pPr>
            <a:r>
              <a:rPr b="0" lang="es-ES" sz="1700" spc="-1" strike="noStrike">
                <a:solidFill>
                  <a:srgbClr val="ffffff"/>
                </a:solidFill>
                <a:latin typeface="Courier New"/>
                <a:ea typeface="Courier New"/>
              </a:rPr>
              <a:t>Todas ellas se han formado usando la topología cociente en el cuadrado unidad</a:t>
            </a:r>
            <a:endParaRPr b="0" lang="es-ES"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578160" y="40320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2.1 Adaptación al problema MDP</a:t>
            </a:r>
            <a:endParaRPr b="0" lang="es-ES" sz="2000" spc="-1" strike="noStrike">
              <a:solidFill>
                <a:srgbClr val="000000"/>
              </a:solidFill>
              <a:latin typeface="Arial"/>
            </a:endParaRPr>
          </a:p>
        </p:txBody>
      </p:sp>
      <p:sp>
        <p:nvSpPr>
          <p:cNvPr id="313"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773A4E1A-FEEE-4AA7-84CB-2AA7CCDBCC75}"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14" name="TextShape 3"/>
          <p:cNvSpPr txBox="1"/>
          <p:nvPr/>
        </p:nvSpPr>
        <p:spPr>
          <a:xfrm>
            <a:off x="547560" y="668880"/>
            <a:ext cx="8290440" cy="3638520"/>
          </a:xfrm>
          <a:prstGeom prst="rect">
            <a:avLst/>
          </a:prstGeom>
          <a:noFill/>
          <a:ln>
            <a:noFill/>
          </a:ln>
        </p:spPr>
        <p:txBody>
          <a:bodyPr tIns="91440" bIns="91440">
            <a:noAutofit/>
          </a:bodyPr>
          <a:p>
            <a:pPr>
              <a:lnSpc>
                <a:spcPct val="100000"/>
              </a:lnSpc>
              <a:spcBef>
                <a:spcPts val="601"/>
              </a:spcBef>
            </a:pPr>
            <a:r>
              <a:rPr b="0" lang="es-ES" sz="2400" spc="-1" strike="noStrike">
                <a:solidFill>
                  <a:srgbClr val="ffffff"/>
                </a:solidFill>
                <a:latin typeface="Courier New"/>
                <a:ea typeface="Courier New"/>
              </a:rPr>
              <a:t>-</a:t>
            </a:r>
            <a:r>
              <a:rPr b="0" lang="es-ES" sz="1600" spc="-1" strike="noStrike">
                <a:solidFill>
                  <a:srgbClr val="ffffff"/>
                </a:solidFill>
                <a:latin typeface="Courier New"/>
                <a:ea typeface="Courier New"/>
              </a:rPr>
              <a:t>Recordando nuestro problema MDP, teníamos que tomar un subconjunto de </a:t>
            </a:r>
            <a:r>
              <a:rPr b="1" lang="es-ES" sz="1600" spc="-1" strike="noStrike">
                <a:solidFill>
                  <a:srgbClr val="ffffff"/>
                </a:solidFill>
                <a:latin typeface="Courier New"/>
                <a:ea typeface="Courier New"/>
              </a:rPr>
              <a:t>m</a:t>
            </a:r>
            <a:r>
              <a:rPr b="0" lang="es-ES" sz="1600" spc="-1" strike="noStrike">
                <a:solidFill>
                  <a:srgbClr val="ffffff"/>
                </a:solidFill>
                <a:latin typeface="Courier New"/>
                <a:ea typeface="Courier New"/>
              </a:rPr>
              <a:t> elementos de un conjunto inicial de </a:t>
            </a:r>
            <a:r>
              <a:rPr b="1" lang="es-ES" sz="1600" spc="-1" strike="noStrike">
                <a:solidFill>
                  <a:srgbClr val="ffffff"/>
                </a:solidFill>
                <a:latin typeface="Courier New"/>
                <a:ea typeface="Courier New"/>
              </a:rPr>
              <a:t>n</a:t>
            </a:r>
            <a:r>
              <a:rPr b="0" lang="es-ES" sz="1600" spc="-1" strike="noStrike">
                <a:solidFill>
                  <a:srgbClr val="ffffff"/>
                </a:solidFill>
                <a:latin typeface="Courier New"/>
                <a:ea typeface="Courier New"/>
              </a:rPr>
              <a:t> elementos de forma que se maximice la diversidad de la población.</a:t>
            </a:r>
            <a:endParaRPr b="0" lang="es-ES" sz="1600" spc="-1" strike="noStrike">
              <a:solidFill>
                <a:srgbClr val="000000"/>
              </a:solidFill>
              <a:latin typeface="Arial"/>
            </a:endParaRPr>
          </a:p>
          <a:p>
            <a:pPr>
              <a:lnSpc>
                <a:spcPct val="100000"/>
              </a:lnSpc>
              <a:spcBef>
                <a:spcPts val="601"/>
              </a:spcBef>
            </a:pPr>
            <a:endParaRPr b="0" lang="es-ES" sz="1600" spc="-1" strike="noStrike">
              <a:solidFill>
                <a:srgbClr val="000000"/>
              </a:solidFill>
              <a:latin typeface="Arial"/>
            </a:endParaRPr>
          </a:p>
          <a:p>
            <a:pPr>
              <a:lnSpc>
                <a:spcPct val="100000"/>
              </a:lnSpc>
              <a:spcBef>
                <a:spcPts val="601"/>
              </a:spcBef>
            </a:pPr>
            <a:r>
              <a:rPr b="0" lang="es-ES" sz="1600" spc="-1" strike="noStrike">
                <a:solidFill>
                  <a:srgbClr val="ffffff"/>
                </a:solidFill>
                <a:latin typeface="Courier New"/>
                <a:ea typeface="Courier New"/>
              </a:rPr>
              <a:t>-Cada superficie posee su propia identificación, por ello, se han tomado diferentes soluciones del problema MDP en cada una de las superficies explicadas para ver su comportamiento.</a:t>
            </a:r>
            <a:endParaRPr b="0" lang="es-ES" sz="1600" spc="-1" strike="noStrike">
              <a:solidFill>
                <a:srgbClr val="000000"/>
              </a:solidFill>
              <a:latin typeface="Arial"/>
            </a:endParaRPr>
          </a:p>
          <a:p>
            <a:pPr>
              <a:lnSpc>
                <a:spcPct val="100000"/>
              </a:lnSpc>
              <a:spcBef>
                <a:spcPts val="601"/>
              </a:spcBef>
            </a:pPr>
            <a:endParaRPr b="0" lang="es-ES" sz="1600" spc="-1" strike="noStrike">
              <a:solidFill>
                <a:srgbClr val="000000"/>
              </a:solidFill>
              <a:latin typeface="Arial"/>
            </a:endParaRPr>
          </a:p>
          <a:p>
            <a:pPr>
              <a:lnSpc>
                <a:spcPct val="100000"/>
              </a:lnSpc>
              <a:spcBef>
                <a:spcPts val="601"/>
              </a:spcBef>
            </a:pPr>
            <a:r>
              <a:rPr b="0" lang="es-ES" sz="1600" spc="-1" strike="noStrike">
                <a:solidFill>
                  <a:srgbClr val="ffffff"/>
                </a:solidFill>
                <a:latin typeface="Courier New"/>
                <a:ea typeface="Courier New"/>
              </a:rPr>
              <a:t>-Identificaciones en el mismo sentido serán mutaciones en el mismo carácter mientras que identificaciones en sentidos opuestos serán mutaciones en caracteres opuestos(k y n-k, n = |poblacion|)</a:t>
            </a:r>
            <a:endParaRPr b="0" lang="es-ES" sz="1600" spc="-1" strike="noStrike">
              <a:solidFill>
                <a:srgbClr val="000000"/>
              </a:solidFill>
              <a:latin typeface="Arial"/>
            </a:endParaRPr>
          </a:p>
          <a:p>
            <a:pPr>
              <a:lnSpc>
                <a:spcPct val="100000"/>
              </a:lnSpc>
              <a:spcBef>
                <a:spcPts val="601"/>
              </a:spcBef>
            </a:pPr>
            <a:r>
              <a:rPr b="0" lang="es-ES" sz="1600" spc="-1" strike="noStrike">
                <a:solidFill>
                  <a:srgbClr val="ffffff"/>
                </a:solidFill>
                <a:latin typeface="Courier New"/>
                <a:ea typeface="Courier New"/>
              </a:rPr>
              <a:t>Simularemos la vida de una serpiente (snake) en cada superficie. Ésta podrá moverse, comer y tener descendencia cuando come en exceso.</a:t>
            </a: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790560" y="1294560"/>
            <a:ext cx="7273800" cy="2822400"/>
          </a:xfrm>
          <a:prstGeom prst="rect">
            <a:avLst/>
          </a:prstGeom>
          <a:noFill/>
          <a:ln>
            <a:noFill/>
          </a:ln>
        </p:spPr>
        <p:txBody>
          <a:bodyPr tIns="91440" bIns="91440">
            <a:noAutofit/>
          </a:bodyPr>
          <a:p>
            <a:pPr>
              <a:lnSpc>
                <a:spcPct val="100000"/>
              </a:lnSpc>
              <a:spcBef>
                <a:spcPts val="601"/>
              </a:spcBef>
            </a:pPr>
            <a:r>
              <a:rPr b="0" lang="es-ES" sz="1900" spc="-1" strike="noStrike">
                <a:solidFill>
                  <a:srgbClr val="ffffff"/>
                </a:solidFill>
                <a:latin typeface="Courier New"/>
                <a:ea typeface="Courier New"/>
              </a:rPr>
              <a:t>Distinguimos 3 fases:</a:t>
            </a:r>
            <a:endParaRPr b="0" lang="es-ES" sz="1900" spc="-1" strike="noStrike">
              <a:solidFill>
                <a:srgbClr val="000000"/>
              </a:solidFill>
              <a:latin typeface="Arial"/>
            </a:endParaRPr>
          </a:p>
          <a:p>
            <a:pPr>
              <a:lnSpc>
                <a:spcPct val="100000"/>
              </a:lnSpc>
              <a:spcBef>
                <a:spcPts val="601"/>
              </a:spcBef>
            </a:pPr>
            <a:r>
              <a:rPr b="0" lang="es-ES" sz="1900" spc="-1" strike="noStrike">
                <a:solidFill>
                  <a:srgbClr val="ffffff"/>
                </a:solidFill>
                <a:latin typeface="Courier New"/>
                <a:ea typeface="Courier New"/>
              </a:rPr>
              <a:t>   </a:t>
            </a:r>
            <a:r>
              <a:rPr b="0" lang="es-ES" sz="1900" spc="-1" strike="noStrike">
                <a:solidFill>
                  <a:srgbClr val="ffffff"/>
                </a:solidFill>
                <a:latin typeface="Courier New"/>
                <a:ea typeface="Courier New"/>
              </a:rPr>
              <a:t>1- Operador de mutación / movimiento</a:t>
            </a:r>
            <a:endParaRPr b="0" lang="es-ES" sz="1900" spc="-1" strike="noStrike">
              <a:solidFill>
                <a:srgbClr val="000000"/>
              </a:solidFill>
              <a:latin typeface="Arial"/>
            </a:endParaRPr>
          </a:p>
          <a:p>
            <a:pPr>
              <a:lnSpc>
                <a:spcPct val="100000"/>
              </a:lnSpc>
              <a:spcBef>
                <a:spcPts val="601"/>
              </a:spcBef>
            </a:pPr>
            <a:r>
              <a:rPr b="0" lang="es-ES" sz="1900" spc="-1" strike="noStrike">
                <a:solidFill>
                  <a:srgbClr val="ffffff"/>
                </a:solidFill>
                <a:latin typeface="Courier New"/>
                <a:ea typeface="Courier New"/>
              </a:rPr>
              <a:t>   </a:t>
            </a:r>
            <a:r>
              <a:rPr b="0" lang="es-ES" sz="1900" spc="-1" strike="noStrike">
                <a:solidFill>
                  <a:srgbClr val="ffffff"/>
                </a:solidFill>
                <a:latin typeface="Courier New"/>
                <a:ea typeface="Courier New"/>
              </a:rPr>
              <a:t>2- Operador de nutrición / nutrirse</a:t>
            </a:r>
            <a:endParaRPr b="0" lang="es-ES" sz="1900" spc="-1" strike="noStrike">
              <a:solidFill>
                <a:srgbClr val="000000"/>
              </a:solidFill>
              <a:latin typeface="Arial"/>
            </a:endParaRPr>
          </a:p>
          <a:p>
            <a:pPr>
              <a:lnSpc>
                <a:spcPct val="100000"/>
              </a:lnSpc>
              <a:spcBef>
                <a:spcPts val="601"/>
              </a:spcBef>
            </a:pPr>
            <a:r>
              <a:rPr b="0" lang="es-ES" sz="1900" spc="-1" strike="noStrike">
                <a:solidFill>
                  <a:srgbClr val="ffffff"/>
                </a:solidFill>
                <a:latin typeface="Courier New"/>
                <a:ea typeface="Courier New"/>
              </a:rPr>
              <a:t>3- Operador de descendencia / mudar_piel</a:t>
            </a:r>
            <a:endParaRPr b="0" lang="es-ES" sz="1900" spc="-1" strike="noStrike">
              <a:solidFill>
                <a:srgbClr val="000000"/>
              </a:solidFill>
              <a:latin typeface="Arial"/>
            </a:endParaRPr>
          </a:p>
          <a:p>
            <a:pPr>
              <a:lnSpc>
                <a:spcPct val="100000"/>
              </a:lnSpc>
              <a:spcBef>
                <a:spcPts val="601"/>
              </a:spcBef>
            </a:pPr>
            <a:r>
              <a:rPr b="0" lang="es-ES" sz="1900" spc="-1" strike="noStrike">
                <a:solidFill>
                  <a:srgbClr val="ffffff"/>
                </a:solidFill>
                <a:latin typeface="Courier New"/>
                <a:ea typeface="Courier New"/>
              </a:rPr>
              <a:t>4- Operador de viaje/Modelo distribuido</a:t>
            </a:r>
            <a:endParaRPr b="0" lang="es-ES" sz="1900" spc="-1" strike="noStrike">
              <a:solidFill>
                <a:srgbClr val="000000"/>
              </a:solidFill>
              <a:latin typeface="Arial"/>
            </a:endParaRPr>
          </a:p>
          <a:p>
            <a:pPr>
              <a:lnSpc>
                <a:spcPct val="100000"/>
              </a:lnSpc>
              <a:spcBef>
                <a:spcPts val="601"/>
              </a:spcBef>
            </a:pPr>
            <a:endParaRPr b="0" lang="es-ES" sz="1900" spc="-1" strike="noStrike">
              <a:solidFill>
                <a:srgbClr val="000000"/>
              </a:solidFill>
              <a:latin typeface="Arial"/>
            </a:endParaRPr>
          </a:p>
        </p:txBody>
      </p:sp>
      <p:sp>
        <p:nvSpPr>
          <p:cNvPr id="316"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A1B64A45-77F2-4466-A23D-B78B0D0E85AF}"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17" name="TextShape 3"/>
          <p:cNvSpPr txBox="1"/>
          <p:nvPr/>
        </p:nvSpPr>
        <p:spPr>
          <a:xfrm>
            <a:off x="578160" y="57312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2.1 Adaptación al problema MDP</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8"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D2EF88DC-55D5-46B7-A296-D43AC90A8726}"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19" name="TextShape 2"/>
          <p:cNvSpPr txBox="1"/>
          <p:nvPr/>
        </p:nvSpPr>
        <p:spPr>
          <a:xfrm>
            <a:off x="232200" y="836280"/>
            <a:ext cx="8290440" cy="3638520"/>
          </a:xfrm>
          <a:prstGeom prst="rect">
            <a:avLst/>
          </a:prstGeom>
          <a:noFill/>
          <a:ln>
            <a:noFill/>
          </a:ln>
        </p:spPr>
        <p:txBody>
          <a:bodyPr tIns="91440" bIns="91440">
            <a:noAutofit/>
          </a:bodyPr>
          <a:p>
            <a:endParaRPr b="0" lang="es-ES" sz="1400" spc="-1" strike="noStrike">
              <a:solidFill>
                <a:srgbClr val="000000"/>
              </a:solidFill>
              <a:latin typeface="Arial"/>
            </a:endParaRPr>
          </a:p>
        </p:txBody>
      </p:sp>
      <p:pic>
        <p:nvPicPr>
          <p:cNvPr id="320" name="Google Shape;185;p25" descr=""/>
          <p:cNvPicPr/>
          <p:nvPr/>
        </p:nvPicPr>
        <p:blipFill>
          <a:blip r:embed="rId1"/>
          <a:stretch/>
        </p:blipFill>
        <p:spPr>
          <a:xfrm>
            <a:off x="232200" y="557280"/>
            <a:ext cx="8589600" cy="36385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457200" y="49392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2.1 Adaptación al problema MDP</a:t>
            </a:r>
            <a:endParaRPr b="0" lang="es-ES" sz="2000" spc="-1" strike="noStrike">
              <a:solidFill>
                <a:srgbClr val="000000"/>
              </a:solidFill>
              <a:latin typeface="Arial"/>
            </a:endParaRPr>
          </a:p>
        </p:txBody>
      </p:sp>
      <p:sp>
        <p:nvSpPr>
          <p:cNvPr id="322"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633A924E-C21D-477D-AA22-6B8688678D91}"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23" name="TextShape 3"/>
          <p:cNvSpPr txBox="1"/>
          <p:nvPr/>
        </p:nvSpPr>
        <p:spPr>
          <a:xfrm>
            <a:off x="650880" y="1002600"/>
            <a:ext cx="7841520" cy="3638520"/>
          </a:xfrm>
          <a:prstGeom prst="rect">
            <a:avLst/>
          </a:prstGeom>
          <a:noFill/>
          <a:ln>
            <a:noFill/>
          </a:ln>
        </p:spPr>
        <p:txBody>
          <a:bodyPr tIns="91440" bIns="91440">
            <a:noAutofit/>
          </a:bodyPr>
          <a:p>
            <a:pPr>
              <a:lnSpc>
                <a:spcPct val="100000"/>
              </a:lnSpc>
              <a:spcBef>
                <a:spcPts val="601"/>
              </a:spcBef>
            </a:pPr>
            <a:r>
              <a:rPr b="1" lang="es-ES" sz="1700" spc="-1" strike="noStrike">
                <a:solidFill>
                  <a:srgbClr val="ffffff"/>
                </a:solidFill>
                <a:latin typeface="Courier New"/>
                <a:ea typeface="Courier New"/>
              </a:rPr>
              <a:t>Nutrición y descendencia: </a:t>
            </a:r>
            <a:r>
              <a:rPr b="0" lang="es-ES" sz="1700" spc="-1" strike="noStrike">
                <a:solidFill>
                  <a:srgbClr val="ffffff"/>
                </a:solidFill>
                <a:latin typeface="Courier New"/>
                <a:ea typeface="Courier New"/>
              </a:rPr>
              <a:t>Siguiendo con las reglas del Snake, en todo momento hay un pixel en el tablero que hace referencia a ‘comida’ que nuestra serpiente puede coger para crecer.</a:t>
            </a:r>
            <a:endParaRPr b="0" lang="es-ES" sz="1700" spc="-1" strike="noStrike">
              <a:solidFill>
                <a:srgbClr val="000000"/>
              </a:solidFill>
              <a:latin typeface="Arial"/>
            </a:endParaRPr>
          </a:p>
          <a:p>
            <a:pPr>
              <a:lnSpc>
                <a:spcPct val="100000"/>
              </a:lnSpc>
              <a:spcBef>
                <a:spcPts val="601"/>
              </a:spcBef>
            </a:pPr>
            <a:endParaRPr b="0" lang="es-ES" sz="1700" spc="-1" strike="noStrike">
              <a:solidFill>
                <a:srgbClr val="000000"/>
              </a:solidFill>
              <a:latin typeface="Arial"/>
            </a:endParaRPr>
          </a:p>
          <a:p>
            <a:pPr>
              <a:lnSpc>
                <a:spcPct val="100000"/>
              </a:lnSpc>
              <a:spcBef>
                <a:spcPts val="601"/>
              </a:spcBef>
            </a:pPr>
            <a:r>
              <a:rPr b="0" lang="es-ES" sz="1700" spc="-1" strike="noStrike">
                <a:solidFill>
                  <a:srgbClr val="ffffff"/>
                </a:solidFill>
                <a:latin typeface="Courier New"/>
                <a:ea typeface="Courier New"/>
              </a:rPr>
              <a:t>Simularemos esto mediante una </a:t>
            </a:r>
            <a:r>
              <a:rPr b="1" lang="es-ES" sz="1700" spc="-1" strike="noStrike">
                <a:solidFill>
                  <a:srgbClr val="ffffff"/>
                </a:solidFill>
                <a:latin typeface="Courier New"/>
                <a:ea typeface="Courier New"/>
              </a:rPr>
              <a:t>Distribución Uniforme</a:t>
            </a:r>
            <a:r>
              <a:rPr b="0" lang="es-ES" sz="1700" spc="-1" strike="noStrike">
                <a:solidFill>
                  <a:srgbClr val="ffffff"/>
                </a:solidFill>
                <a:latin typeface="Courier New"/>
                <a:ea typeface="Courier New"/>
              </a:rPr>
              <a:t> y, si la serpiente coge un total de n/3 unidades de alimento, será capaz de reproducirse y dar lugar a una nueva solución en la que se ha producido una mutación brusca (para dar lugar a hijos distintos a los padres y evitar así óptimos locales)</a:t>
            </a:r>
            <a:endParaRPr b="0" lang="es-ES" sz="1700" spc="-1" strike="noStrike">
              <a:solidFill>
                <a:srgbClr val="000000"/>
              </a:solidFill>
              <a:latin typeface="Arial"/>
            </a:endParaRPr>
          </a:p>
          <a:p>
            <a:pPr>
              <a:lnSpc>
                <a:spcPct val="100000"/>
              </a:lnSpc>
              <a:spcBef>
                <a:spcPts val="601"/>
              </a:spcBef>
            </a:pPr>
            <a:endParaRPr b="0" lang="es-ES" sz="1700" spc="-1" strike="noStrike">
              <a:solidFill>
                <a:srgbClr val="000000"/>
              </a:solidFill>
              <a:latin typeface="Arial"/>
            </a:endParaRPr>
          </a:p>
          <a:p>
            <a:pPr>
              <a:lnSpc>
                <a:spcPct val="100000"/>
              </a:lnSpc>
              <a:spcBef>
                <a:spcPts val="601"/>
              </a:spcBef>
            </a:pPr>
            <a:endParaRPr b="0" lang="es-ES"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B1217BA5-523E-40CA-ABFC-579E6D4C1A15}"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25" name="TextShape 2"/>
          <p:cNvSpPr txBox="1"/>
          <p:nvPr/>
        </p:nvSpPr>
        <p:spPr>
          <a:xfrm>
            <a:off x="547560" y="647280"/>
            <a:ext cx="7282080" cy="3591000"/>
          </a:xfrm>
          <a:prstGeom prst="rect">
            <a:avLst/>
          </a:prstGeom>
          <a:noFill/>
          <a:ln>
            <a:noFill/>
          </a:ln>
        </p:spPr>
        <p:txBody>
          <a:bodyPr tIns="91440" bIns="91440">
            <a:noAutofit/>
          </a:bodyPr>
          <a:p>
            <a:pPr>
              <a:lnSpc>
                <a:spcPct val="100000"/>
              </a:lnSpc>
              <a:spcBef>
                <a:spcPts val="601"/>
              </a:spcBef>
            </a:pPr>
            <a:r>
              <a:rPr b="1" lang="es-ES" sz="1900" spc="-1" strike="noStrike">
                <a:solidFill>
                  <a:srgbClr val="ffffff"/>
                </a:solidFill>
                <a:latin typeface="Courier New"/>
                <a:ea typeface="Courier New"/>
              </a:rPr>
              <a:t>Operador de viaje: </a:t>
            </a:r>
            <a:endParaRPr b="0" lang="es-ES" sz="1900" spc="-1" strike="noStrike">
              <a:solidFill>
                <a:srgbClr val="000000"/>
              </a:solidFill>
              <a:latin typeface="Arial"/>
            </a:endParaRPr>
          </a:p>
          <a:p>
            <a:pPr>
              <a:lnSpc>
                <a:spcPct val="100000"/>
              </a:lnSpc>
              <a:spcBef>
                <a:spcPts val="601"/>
              </a:spcBef>
            </a:pPr>
            <a:endParaRPr b="0" lang="es-ES" sz="1900" spc="-1" strike="noStrike">
              <a:solidFill>
                <a:srgbClr val="000000"/>
              </a:solidFill>
              <a:latin typeface="Arial"/>
            </a:endParaRPr>
          </a:p>
          <a:p>
            <a:pPr marL="457200" indent="-342720">
              <a:lnSpc>
                <a:spcPct val="100000"/>
              </a:lnSpc>
              <a:spcBef>
                <a:spcPts val="601"/>
              </a:spcBef>
              <a:buClr>
                <a:srgbClr val="ffffff"/>
              </a:buClr>
              <a:buFont typeface="Cousine"/>
              <a:buChar char="-"/>
            </a:pPr>
            <a:r>
              <a:rPr b="0" lang="es-ES" sz="1800" spc="-1" strike="noStrike">
                <a:solidFill>
                  <a:srgbClr val="ffffff"/>
                </a:solidFill>
                <a:latin typeface="Courier New"/>
                <a:ea typeface="Courier New"/>
              </a:rPr>
              <a:t>Se trata de un modelo distribuido en el que la mejor solución de cada superficie podrá viajar a otra y seguir con el mismo proceso de crecimiento descrito hasta aquí, pero aplicándole un nuevo operador de mutación.</a:t>
            </a:r>
            <a:endParaRPr b="0" lang="es-ES" sz="1800" spc="-1" strike="noStrike">
              <a:solidFill>
                <a:srgbClr val="000000"/>
              </a:solidFill>
              <a:latin typeface="Arial"/>
            </a:endParaRPr>
          </a:p>
          <a:p>
            <a:pPr marL="457200">
              <a:lnSpc>
                <a:spcPct val="100000"/>
              </a:lnSpc>
              <a:spcBef>
                <a:spcPts val="601"/>
              </a:spcBef>
            </a:pPr>
            <a:endParaRPr b="0" lang="es-ES" sz="1800" spc="-1" strike="noStrike">
              <a:solidFill>
                <a:srgbClr val="000000"/>
              </a:solidFill>
              <a:latin typeface="Arial"/>
            </a:endParaRPr>
          </a:p>
          <a:p>
            <a:pPr marL="457200" indent="-342720">
              <a:lnSpc>
                <a:spcPct val="100000"/>
              </a:lnSpc>
              <a:spcBef>
                <a:spcPts val="601"/>
              </a:spcBef>
              <a:buClr>
                <a:srgbClr val="ffffff"/>
              </a:buClr>
              <a:buFont typeface="Cousine"/>
              <a:buChar char="-"/>
            </a:pPr>
            <a:r>
              <a:rPr b="0" lang="es-ES" sz="1800" spc="-1" strike="noStrike">
                <a:solidFill>
                  <a:srgbClr val="ffffff"/>
                </a:solidFill>
                <a:latin typeface="Courier New"/>
                <a:ea typeface="Courier New"/>
              </a:rPr>
              <a:t>Inicialmente se propuso como una mejora por lo que se explicará más adelante.</a:t>
            </a:r>
            <a:endParaRPr b="0" lang="es-ES" sz="1800" spc="-1" strike="noStrike">
              <a:solidFill>
                <a:srgbClr val="000000"/>
              </a:solidFill>
              <a:latin typeface="Arial"/>
            </a:endParaRPr>
          </a:p>
          <a:p>
            <a:pPr marL="914400">
              <a:lnSpc>
                <a:spcPct val="100000"/>
              </a:lnSpc>
              <a:spcBef>
                <a:spcPts val="601"/>
              </a:spcBef>
            </a:pPr>
            <a:endParaRPr b="0" lang="es-ES" sz="1800" spc="-1" strike="noStrike">
              <a:solidFill>
                <a:srgbClr val="000000"/>
              </a:solidFill>
              <a:latin typeface="Arial"/>
            </a:endParaRPr>
          </a:p>
          <a:p>
            <a:pPr marL="914400">
              <a:lnSpc>
                <a:spcPct val="100000"/>
              </a:lnSpc>
              <a:spcBef>
                <a:spcPts val="601"/>
              </a:spcBef>
            </a:pPr>
            <a:endParaRPr b="0" lang="es-ES" sz="1800" spc="-1" strike="noStrike">
              <a:solidFill>
                <a:srgbClr val="000000"/>
              </a:solidFill>
              <a:latin typeface="Arial"/>
            </a:endParaRPr>
          </a:p>
          <a:p>
            <a:pPr>
              <a:lnSpc>
                <a:spcPct val="100000"/>
              </a:lnSpc>
              <a:spcBef>
                <a:spcPts val="601"/>
              </a:spcBef>
            </a:pPr>
            <a:endParaRPr b="0" lang="es-ES" sz="1800" spc="-1" strike="noStrike">
              <a:solidFill>
                <a:srgbClr val="000000"/>
              </a:solidFill>
              <a:latin typeface="Arial"/>
            </a:endParaRPr>
          </a:p>
          <a:p>
            <a:pPr>
              <a:lnSpc>
                <a:spcPct val="100000"/>
              </a:lnSpc>
              <a:spcBef>
                <a:spcPts val="601"/>
              </a:spcBef>
            </a:pPr>
            <a:endParaRPr b="0" lang="es-ES" sz="1800" spc="-1" strike="noStrike">
              <a:solidFill>
                <a:srgbClr val="000000"/>
              </a:solidFill>
              <a:latin typeface="Arial"/>
            </a:endParaRPr>
          </a:p>
          <a:p>
            <a:pPr>
              <a:lnSpc>
                <a:spcPct val="100000"/>
              </a:lnSpc>
              <a:spcBef>
                <a:spcPts val="601"/>
              </a:spcBef>
            </a:pPr>
            <a:endParaRPr b="0" lang="es-E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921240" y="1284840"/>
            <a:ext cx="7205400" cy="1159560"/>
          </a:xfrm>
          <a:prstGeom prst="rect">
            <a:avLst/>
          </a:prstGeom>
          <a:noFill/>
          <a:ln>
            <a:noFill/>
          </a:ln>
        </p:spPr>
        <p:txBody>
          <a:bodyPr tIns="91440" bIns="91440">
            <a:noAutofit/>
          </a:bodyPr>
          <a:p>
            <a:pPr>
              <a:lnSpc>
                <a:spcPct val="100000"/>
              </a:lnSpc>
            </a:pPr>
            <a:r>
              <a:rPr b="1" lang="es-ES" sz="6000" spc="-1" strike="noStrike">
                <a:solidFill>
                  <a:srgbClr val="9fc5e8"/>
                </a:solidFill>
                <a:latin typeface="Courier New"/>
                <a:ea typeface="Courier New"/>
              </a:rPr>
              <a:t>3</a:t>
            </a:r>
            <a:br/>
            <a:endParaRPr b="0" lang="es-ES" sz="6000" spc="-1" strike="noStrike">
              <a:solidFill>
                <a:srgbClr val="000000"/>
              </a:solidFill>
              <a:latin typeface="Arial"/>
            </a:endParaRPr>
          </a:p>
        </p:txBody>
      </p:sp>
      <p:sp>
        <p:nvSpPr>
          <p:cNvPr id="327"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B54C8342-C7FD-4EDF-B7B5-AE57911F5701}"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28" name="TextShape 3"/>
          <p:cNvSpPr txBox="1"/>
          <p:nvPr/>
        </p:nvSpPr>
        <p:spPr>
          <a:xfrm>
            <a:off x="1440000" y="1947600"/>
            <a:ext cx="7260120" cy="1220400"/>
          </a:xfrm>
          <a:prstGeom prst="rect">
            <a:avLst/>
          </a:prstGeom>
          <a:noFill/>
          <a:ln>
            <a:noFill/>
          </a:ln>
        </p:spPr>
        <p:txBody>
          <a:bodyPr tIns="91440" bIns="91440">
            <a:noAutofit/>
          </a:bodyPr>
          <a:p>
            <a:pPr>
              <a:lnSpc>
                <a:spcPct val="100000"/>
              </a:lnSpc>
            </a:pPr>
            <a:r>
              <a:rPr b="1" lang="es-ES" sz="3100" spc="-1" strike="noStrike">
                <a:solidFill>
                  <a:srgbClr val="ffffff"/>
                </a:solidFill>
                <a:latin typeface="Courier New"/>
                <a:ea typeface="Courier New"/>
              </a:rPr>
              <a:t>&lt;&lt;Exploración-Explotación&gt;&gt;      </a:t>
            </a:r>
            <a:r>
              <a:rPr b="1" lang="es-ES" sz="3100" spc="-1" strike="noStrike">
                <a:solidFill>
                  <a:srgbClr val="ffffff"/>
                </a:solidFill>
                <a:latin typeface="Courier New"/>
                <a:ea typeface="Courier New"/>
              </a:rPr>
              <a:t>	</a:t>
            </a:r>
            <a:r>
              <a:rPr b="1" lang="es-ES" sz="3100" spc="-1" strike="noStrike">
                <a:solidFill>
                  <a:srgbClr val="ffffff"/>
                </a:solidFill>
                <a:latin typeface="Courier New"/>
                <a:ea typeface="Courier New"/>
              </a:rPr>
              <a:t>	</a:t>
            </a:r>
            <a:r>
              <a:rPr b="1" lang="es-ES" sz="3100" spc="-1" strike="noStrike">
                <a:solidFill>
                  <a:srgbClr val="ffffff"/>
                </a:solidFill>
                <a:latin typeface="Courier New"/>
                <a:ea typeface="Courier New"/>
              </a:rPr>
              <a:t>  Multi-Entorno</a:t>
            </a:r>
            <a:endParaRPr b="0" lang="es-E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7DD23E18-4C4E-4BB9-BCFE-836E9DA2545C}"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30" name="TextShape 2"/>
          <p:cNvSpPr txBox="1"/>
          <p:nvPr/>
        </p:nvSpPr>
        <p:spPr>
          <a:xfrm>
            <a:off x="426600" y="447120"/>
            <a:ext cx="8290440" cy="3992040"/>
          </a:xfrm>
          <a:prstGeom prst="rect">
            <a:avLst/>
          </a:prstGeom>
          <a:noFill/>
          <a:ln>
            <a:noFill/>
          </a:ln>
        </p:spPr>
        <p:txBody>
          <a:bodyPr tIns="91440" bIns="91440">
            <a:noAutofit/>
          </a:bodyPr>
          <a:p>
            <a:pPr>
              <a:lnSpc>
                <a:spcPct val="100000"/>
              </a:lnSpc>
              <a:spcBef>
                <a:spcPts val="601"/>
              </a:spcBef>
            </a:pPr>
            <a:r>
              <a:rPr b="0" lang="es-ES" sz="1500" spc="-1" strike="noStrike">
                <a:solidFill>
                  <a:srgbClr val="ffffff"/>
                </a:solidFill>
                <a:latin typeface="Courier New"/>
                <a:ea typeface="Courier New"/>
              </a:rPr>
              <a:t>Nuestra función principal se divide en varias partes:</a:t>
            </a:r>
            <a:endParaRPr b="0" lang="es-ES" sz="1500" spc="-1" strike="noStrike">
              <a:solidFill>
                <a:srgbClr val="000000"/>
              </a:solidFill>
              <a:latin typeface="Arial"/>
            </a:endParaRPr>
          </a:p>
          <a:p>
            <a:pPr>
              <a:lnSpc>
                <a:spcPct val="100000"/>
              </a:lnSpc>
              <a:spcBef>
                <a:spcPts val="601"/>
              </a:spcBef>
            </a:pPr>
            <a:endParaRPr b="0" lang="es-ES" sz="1500" spc="-1" strike="noStrike">
              <a:solidFill>
                <a:srgbClr val="000000"/>
              </a:solidFill>
              <a:latin typeface="Arial"/>
            </a:endParaRPr>
          </a:p>
          <a:p>
            <a:pPr marL="457200" indent="-323640">
              <a:lnSpc>
                <a:spcPct val="100000"/>
              </a:lnSpc>
              <a:spcBef>
                <a:spcPts val="601"/>
              </a:spcBef>
              <a:buClr>
                <a:srgbClr val="ffffff"/>
              </a:buClr>
              <a:buFont typeface="Cousine"/>
              <a:buAutoNum type="arabicPeriod"/>
            </a:pPr>
            <a:r>
              <a:rPr b="0" lang="es-ES" sz="1500" spc="-1" strike="noStrike">
                <a:solidFill>
                  <a:srgbClr val="ffffff"/>
                </a:solidFill>
                <a:latin typeface="Courier New"/>
                <a:ea typeface="Courier New"/>
              </a:rPr>
              <a:t>Se crean las diferentes superficies:</a:t>
            </a:r>
            <a:endParaRPr b="0" lang="es-ES" sz="1500" spc="-1" strike="noStrike">
              <a:solidFill>
                <a:srgbClr val="000000"/>
              </a:solidFill>
              <a:latin typeface="Arial"/>
            </a:endParaRPr>
          </a:p>
          <a:p>
            <a:pPr marL="457200">
              <a:lnSpc>
                <a:spcPct val="100000"/>
              </a:lnSpc>
              <a:spcBef>
                <a:spcPts val="601"/>
              </a:spcBef>
            </a:pPr>
            <a:r>
              <a:rPr b="0" lang="es-ES" sz="1500" spc="-1" strike="noStrike">
                <a:solidFill>
                  <a:srgbClr val="ffffff"/>
                </a:solidFill>
                <a:latin typeface="Courier New"/>
                <a:ea typeface="Courier New"/>
              </a:rPr>
              <a:t>{Botella de Klein, Plano proyectivo, Cinta de Möbius y Toro llano}</a:t>
            </a:r>
            <a:endParaRPr b="0" lang="es-ES" sz="1500" spc="-1" strike="noStrike">
              <a:solidFill>
                <a:srgbClr val="000000"/>
              </a:solidFill>
              <a:latin typeface="Arial"/>
            </a:endParaRPr>
          </a:p>
          <a:p>
            <a:pPr marL="457200" indent="-323640">
              <a:lnSpc>
                <a:spcPct val="100000"/>
              </a:lnSpc>
              <a:spcBef>
                <a:spcPts val="601"/>
              </a:spcBef>
              <a:buClr>
                <a:srgbClr val="ffffff"/>
              </a:buClr>
              <a:buFont typeface="Cousine"/>
              <a:buAutoNum type="arabicPeriod"/>
            </a:pPr>
            <a:r>
              <a:rPr b="0" lang="es-ES" sz="1500" spc="-1" strike="noStrike">
                <a:solidFill>
                  <a:srgbClr val="ffffff"/>
                </a:solidFill>
                <a:latin typeface="Courier New"/>
                <a:ea typeface="Courier New"/>
              </a:rPr>
              <a:t>Las distintas soluciones que habitan en cada superficie se crearán de forma aleatoria llamando a la función </a:t>
            </a:r>
            <a:r>
              <a:rPr b="1" lang="es-ES" sz="1500" spc="-1" strike="noStrike">
                <a:solidFill>
                  <a:srgbClr val="ffffff"/>
                </a:solidFill>
                <a:latin typeface="Courier New"/>
                <a:ea typeface="Courier New"/>
              </a:rPr>
              <a:t>SolucionAleatoria</a:t>
            </a:r>
            <a:endParaRPr b="0" lang="es-ES" sz="1500" spc="-1" strike="noStrike">
              <a:solidFill>
                <a:srgbClr val="000000"/>
              </a:solidFill>
              <a:latin typeface="Arial"/>
            </a:endParaRPr>
          </a:p>
          <a:p>
            <a:pPr marL="457200" indent="-323640">
              <a:lnSpc>
                <a:spcPct val="100000"/>
              </a:lnSpc>
              <a:buClr>
                <a:srgbClr val="ffffff"/>
              </a:buClr>
              <a:buFont typeface="Cousine"/>
              <a:buAutoNum type="arabicPeriod"/>
            </a:pPr>
            <a:r>
              <a:rPr b="0" lang="es-ES" sz="1500" spc="-1" strike="noStrike">
                <a:solidFill>
                  <a:srgbClr val="ffffff"/>
                </a:solidFill>
                <a:latin typeface="Courier New"/>
                <a:ea typeface="Courier New"/>
              </a:rPr>
              <a:t>Se lleva a cabo el bucle principal en el que cada solución se mueve libremente por la superficie, coge comida (se nutre) y si la solución toma un número de comida igual a n/3 de su tamaño original, es capaz de mudar la piel y reproducirse, dando lugar a una nueva solución.</a:t>
            </a:r>
            <a:endParaRPr b="0" lang="es-ES" sz="1500" spc="-1" strike="noStrike">
              <a:solidFill>
                <a:srgbClr val="000000"/>
              </a:solidFill>
              <a:latin typeface="Arial"/>
            </a:endParaRPr>
          </a:p>
          <a:p>
            <a:pPr marL="457200" indent="-323640">
              <a:lnSpc>
                <a:spcPct val="100000"/>
              </a:lnSpc>
              <a:buClr>
                <a:srgbClr val="ffffff"/>
              </a:buClr>
              <a:buFont typeface="Cousine"/>
              <a:buAutoNum type="arabicPeriod"/>
            </a:pPr>
            <a:r>
              <a:rPr b="0" lang="es-ES" sz="1500" spc="-1" strike="noStrike">
                <a:solidFill>
                  <a:srgbClr val="ffffff"/>
                </a:solidFill>
                <a:latin typeface="Courier New"/>
                <a:ea typeface="Courier New"/>
              </a:rPr>
              <a:t>Para cada par de superficies, la mejor solución de una de ellas viajará a la otra (se copiará), modificándose el operador de mutación que se le aplica. (Modelo Distribuido, Isla)</a:t>
            </a:r>
            <a:endParaRPr b="0" lang="es-E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581760" y="339480"/>
            <a:ext cx="173448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Índice</a:t>
            </a:r>
            <a:endParaRPr b="0" lang="es-ES" sz="2000" spc="-1" strike="noStrike">
              <a:solidFill>
                <a:srgbClr val="000000"/>
              </a:solidFill>
              <a:latin typeface="Arial"/>
            </a:endParaRPr>
          </a:p>
        </p:txBody>
      </p:sp>
      <p:sp>
        <p:nvSpPr>
          <p:cNvPr id="259" name="CustomShape 2"/>
          <p:cNvSpPr/>
          <p:nvPr/>
        </p:nvSpPr>
        <p:spPr>
          <a:xfrm>
            <a:off x="795960" y="685800"/>
            <a:ext cx="6003360" cy="3854520"/>
          </a:xfrm>
          <a:prstGeom prst="rect">
            <a:avLst/>
          </a:prstGeom>
          <a:noFill/>
          <a:ln>
            <a:noFill/>
          </a:ln>
        </p:spPr>
        <p:style>
          <a:lnRef idx="0"/>
          <a:fillRef idx="0"/>
          <a:effectRef idx="0"/>
          <a:fontRef idx="minor"/>
        </p:style>
        <p:txBody>
          <a:bodyPr tIns="91440" bIns="91440">
            <a:noAutofit/>
          </a:bodyPr>
          <a:p>
            <a:pPr>
              <a:lnSpc>
                <a:spcPct val="100000"/>
              </a:lnSpc>
              <a:spcBef>
                <a:spcPts val="601"/>
              </a:spcBef>
            </a:pPr>
            <a:r>
              <a:rPr b="1" lang="es-ES" sz="1300" spc="-1" strike="noStrike">
                <a:solidFill>
                  <a:srgbClr val="ffffff"/>
                </a:solidFill>
                <a:latin typeface="Courier New"/>
                <a:ea typeface="Courier New"/>
              </a:rPr>
              <a:t>1. Problema de la Máxima Diversidad (MDP)</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2. Metaheurística original propuesta</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	</a:t>
            </a:r>
            <a:r>
              <a:rPr b="1" lang="es-ES" sz="1300" spc="-1" strike="noStrike">
                <a:solidFill>
                  <a:srgbClr val="ffffff"/>
                </a:solidFill>
                <a:latin typeface="Courier New"/>
                <a:ea typeface="Courier New"/>
              </a:rPr>
              <a:t>2.1 Adaptación al problema MDP</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3. &lt;&lt;Exploración-Explotación&gt;&gt; Multi-Entorno</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4. Búsqueda Local</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	</a:t>
            </a:r>
            <a:r>
              <a:rPr b="1" lang="es-ES" sz="1300" spc="-1" strike="noStrike">
                <a:solidFill>
                  <a:srgbClr val="ffffff"/>
                </a:solidFill>
                <a:latin typeface="Courier New"/>
                <a:ea typeface="Courier New"/>
              </a:rPr>
              <a:t>4.1 Hibridación con BL</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5. Mejoras consideradas</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5.1 Enfoque elitista</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5.2 Modelo distribuido. Modelo isla</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5.3 Búsqueda Tabú</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6. Resultados obtenidos</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7. Análisis de escalado</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8. Escenarios futuros</a:t>
            </a:r>
            <a:endParaRPr b="0" lang="es-ES" sz="1300" spc="-1" strike="noStrike">
              <a:latin typeface="Arial"/>
            </a:endParaRPr>
          </a:p>
          <a:p>
            <a:pPr>
              <a:lnSpc>
                <a:spcPct val="100000"/>
              </a:lnSpc>
              <a:spcBef>
                <a:spcPts val="601"/>
              </a:spcBef>
            </a:pPr>
            <a:r>
              <a:rPr b="1" lang="es-ES" sz="1300" spc="-1" strike="noStrike">
                <a:solidFill>
                  <a:srgbClr val="ffffff"/>
                </a:solidFill>
                <a:latin typeface="Courier New"/>
                <a:ea typeface="Courier New"/>
              </a:rPr>
              <a:t>9. Referencias</a:t>
            </a:r>
            <a:endParaRPr b="0" lang="es-ES" sz="1300" spc="-1" strike="noStrike">
              <a:latin typeface="Arial"/>
            </a:endParaRPr>
          </a:p>
          <a:p>
            <a:pPr>
              <a:lnSpc>
                <a:spcPct val="100000"/>
              </a:lnSpc>
              <a:spcBef>
                <a:spcPts val="601"/>
              </a:spcBef>
            </a:pPr>
            <a:endParaRPr b="0" lang="es-ES" sz="1300" spc="-1" strike="noStrike">
              <a:latin typeface="Arial"/>
            </a:endParaRPr>
          </a:p>
          <a:p>
            <a:pPr>
              <a:lnSpc>
                <a:spcPct val="100000"/>
              </a:lnSpc>
              <a:spcBef>
                <a:spcPts val="601"/>
              </a:spcBef>
            </a:pPr>
            <a:endParaRPr b="0" lang="es-ES" sz="1300" spc="-1" strike="noStrike">
              <a:latin typeface="Arial"/>
            </a:endParaRPr>
          </a:p>
        </p:txBody>
      </p:sp>
      <p:sp>
        <p:nvSpPr>
          <p:cNvPr id="260" name="TextShape 3"/>
          <p:cNvSpPr txBox="1"/>
          <p:nvPr/>
        </p:nvSpPr>
        <p:spPr>
          <a:xfrm>
            <a:off x="8523000" y="4641480"/>
            <a:ext cx="460800" cy="291600"/>
          </a:xfrm>
          <a:prstGeom prst="rect">
            <a:avLst/>
          </a:prstGeom>
          <a:noFill/>
          <a:ln>
            <a:noFill/>
          </a:ln>
        </p:spPr>
        <p:txBody>
          <a:bodyPr tIns="91440" bIns="91440">
            <a:noAutofit/>
          </a:bodyPr>
          <a:p>
            <a:pPr algn="r">
              <a:lnSpc>
                <a:spcPct val="100000"/>
              </a:lnSpc>
            </a:pPr>
            <a:fld id="{A06C998C-271F-4BAA-BAE0-82B352245B96}"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1"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7CD17427-42BE-41AA-AD5B-6F869FFAAB70}"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332" name="Google Shape;217;p30" descr=""/>
          <p:cNvPicPr/>
          <p:nvPr/>
        </p:nvPicPr>
        <p:blipFill>
          <a:blip r:embed="rId1"/>
          <a:stretch/>
        </p:blipFill>
        <p:spPr>
          <a:xfrm>
            <a:off x="1203480" y="220680"/>
            <a:ext cx="6159960" cy="47016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921240" y="1284840"/>
            <a:ext cx="7205400" cy="1159560"/>
          </a:xfrm>
          <a:prstGeom prst="rect">
            <a:avLst/>
          </a:prstGeom>
          <a:noFill/>
          <a:ln>
            <a:noFill/>
          </a:ln>
        </p:spPr>
        <p:txBody>
          <a:bodyPr tIns="91440" bIns="91440">
            <a:noAutofit/>
          </a:bodyPr>
          <a:p>
            <a:pPr>
              <a:lnSpc>
                <a:spcPct val="100000"/>
              </a:lnSpc>
            </a:pPr>
            <a:r>
              <a:rPr b="1" lang="es-ES" sz="6000" spc="-1" strike="noStrike">
                <a:solidFill>
                  <a:srgbClr val="9fc5e8"/>
                </a:solidFill>
                <a:latin typeface="Courier New"/>
                <a:ea typeface="Courier New"/>
              </a:rPr>
              <a:t>4</a:t>
            </a:r>
            <a:br/>
            <a:endParaRPr b="0" lang="es-ES" sz="6000" spc="-1" strike="noStrike">
              <a:solidFill>
                <a:srgbClr val="000000"/>
              </a:solidFill>
              <a:latin typeface="Arial"/>
            </a:endParaRPr>
          </a:p>
        </p:txBody>
      </p:sp>
      <p:sp>
        <p:nvSpPr>
          <p:cNvPr id="334"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A1998478-57E1-4D2F-BCCF-2E34DE691A71}"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35" name="TextShape 3"/>
          <p:cNvSpPr txBox="1"/>
          <p:nvPr/>
        </p:nvSpPr>
        <p:spPr>
          <a:xfrm>
            <a:off x="2448000" y="2304000"/>
            <a:ext cx="4176000" cy="648000"/>
          </a:xfrm>
          <a:prstGeom prst="rect">
            <a:avLst/>
          </a:prstGeom>
          <a:noFill/>
          <a:ln>
            <a:noFill/>
          </a:ln>
        </p:spPr>
        <p:txBody>
          <a:bodyPr tIns="91440" bIns="91440">
            <a:noAutofit/>
          </a:bodyPr>
          <a:p>
            <a:pPr>
              <a:lnSpc>
                <a:spcPct val="100000"/>
              </a:lnSpc>
            </a:pPr>
            <a:r>
              <a:rPr b="1" lang="es-ES" sz="3600" spc="-1" strike="noStrike">
                <a:solidFill>
                  <a:srgbClr val="ffffff"/>
                </a:solidFill>
                <a:latin typeface="Courier New"/>
                <a:ea typeface="Courier New"/>
              </a:rPr>
              <a:t>Búsqueda Local</a:t>
            </a:r>
            <a:endParaRPr b="0" lang="es-E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187C9850-82ED-4FA2-A153-6A782A8701B6}"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37" name="TextShape 2"/>
          <p:cNvSpPr txBox="1"/>
          <p:nvPr/>
        </p:nvSpPr>
        <p:spPr>
          <a:xfrm>
            <a:off x="898560" y="879480"/>
            <a:ext cx="7205400" cy="3303000"/>
          </a:xfrm>
          <a:prstGeom prst="rect">
            <a:avLst/>
          </a:prstGeom>
          <a:noFill/>
          <a:ln>
            <a:noFill/>
          </a:ln>
        </p:spPr>
        <p:txBody>
          <a:bodyPr tIns="91440" bIns="91440">
            <a:noAutofit/>
          </a:bodyPr>
          <a:p>
            <a:pPr>
              <a:lnSpc>
                <a:spcPct val="100000"/>
              </a:lnSpc>
            </a:pPr>
            <a:r>
              <a:rPr b="0" lang="es-ES" sz="1900" spc="-1" strike="noStrike">
                <a:solidFill>
                  <a:srgbClr val="ffffff"/>
                </a:solidFill>
                <a:latin typeface="Courier New"/>
                <a:ea typeface="Courier New"/>
              </a:rPr>
              <a:t>-El algoritmo de </a:t>
            </a:r>
            <a:r>
              <a:rPr b="1" lang="es-ES" sz="1900" spc="-1" strike="noStrike">
                <a:solidFill>
                  <a:srgbClr val="ffffff"/>
                </a:solidFill>
                <a:latin typeface="Courier New"/>
                <a:ea typeface="Courier New"/>
              </a:rPr>
              <a:t>Búsqueda Local</a:t>
            </a:r>
            <a:r>
              <a:rPr b="0" lang="es-ES" sz="1900" spc="-1" strike="noStrike">
                <a:solidFill>
                  <a:srgbClr val="ffffff"/>
                </a:solidFill>
                <a:latin typeface="Courier New"/>
                <a:ea typeface="Courier New"/>
              </a:rPr>
              <a:t> se corresponde con el implementado en la primera práctica.</a:t>
            </a:r>
            <a:br/>
            <a:br/>
            <a:r>
              <a:rPr b="0" lang="es-ES" sz="1900" spc="-1" strike="noStrike">
                <a:solidFill>
                  <a:srgbClr val="ffffff"/>
                </a:solidFill>
                <a:latin typeface="Courier New"/>
                <a:ea typeface="Courier New"/>
              </a:rPr>
              <a:t>-Se realiza una factorización de la función objetivo para no tener que evaluar el coste total de la solución en cada iteración.</a:t>
            </a:r>
            <a:br/>
            <a:br/>
            <a:r>
              <a:rPr b="0" lang="es-ES" sz="1900" spc="-1" strike="noStrike">
                <a:solidFill>
                  <a:srgbClr val="ffffff"/>
                </a:solidFill>
                <a:latin typeface="Courier New"/>
                <a:ea typeface="Courier New"/>
              </a:rPr>
              <a:t>-Se repetirá este proceso hasta realizar N evaluaciones de la función objetivo o hasta que no se encuentre mejora en el entorno</a:t>
            </a:r>
            <a:br/>
            <a:br/>
            <a:endParaRPr b="0" lang="es-E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4020DBAA-C977-4DD3-8AB4-C77176DB3223}"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39" name="TextShape 2"/>
          <p:cNvSpPr txBox="1"/>
          <p:nvPr/>
        </p:nvSpPr>
        <p:spPr>
          <a:xfrm>
            <a:off x="766440" y="921240"/>
            <a:ext cx="7205400" cy="3762360"/>
          </a:xfrm>
          <a:prstGeom prst="rect">
            <a:avLst/>
          </a:prstGeom>
          <a:noFill/>
          <a:ln>
            <a:noFill/>
          </a:ln>
        </p:spPr>
        <p:txBody>
          <a:bodyPr tIns="91440" bIns="91440">
            <a:noAutofit/>
          </a:bodyPr>
          <a:p>
            <a:pPr>
              <a:lnSpc>
                <a:spcPct val="100000"/>
              </a:lnSpc>
            </a:pPr>
            <a:r>
              <a:rPr b="0" lang="es-ES" sz="1900" spc="-1" strike="noStrike">
                <a:solidFill>
                  <a:srgbClr val="ffffff"/>
                </a:solidFill>
                <a:latin typeface="Courier New"/>
                <a:ea typeface="Courier New"/>
              </a:rPr>
              <a:t>-Se han realizado diferentes pruebas de hibridación usando </a:t>
            </a:r>
            <a:r>
              <a:rPr b="1" lang="es-ES" sz="1900" spc="-1" strike="noStrike">
                <a:solidFill>
                  <a:srgbClr val="ffffff"/>
                </a:solidFill>
                <a:latin typeface="Courier New"/>
                <a:ea typeface="Courier New"/>
              </a:rPr>
              <a:t>BL </a:t>
            </a:r>
            <a:r>
              <a:rPr b="0" lang="es-ES" sz="1900" spc="-1" strike="noStrike">
                <a:solidFill>
                  <a:srgbClr val="ffffff"/>
                </a:solidFill>
                <a:latin typeface="Courier New"/>
                <a:ea typeface="Courier New"/>
              </a:rPr>
              <a:t>y se ha tomado la que mejores resultados arroja.</a:t>
            </a:r>
            <a:br/>
            <a:br/>
            <a:r>
              <a:rPr b="0" lang="es-ES" sz="1900" spc="-1" strike="noStrike">
                <a:solidFill>
                  <a:srgbClr val="ffffff"/>
                </a:solidFill>
                <a:latin typeface="Courier New"/>
                <a:ea typeface="Courier New"/>
              </a:rPr>
              <a:t>-Se aplicará </a:t>
            </a:r>
            <a:r>
              <a:rPr b="1" lang="es-ES" sz="1900" spc="-1" strike="noStrike">
                <a:solidFill>
                  <a:srgbClr val="ffffff"/>
                </a:solidFill>
                <a:latin typeface="Courier New"/>
                <a:ea typeface="Courier New"/>
              </a:rPr>
              <a:t>BL</a:t>
            </a:r>
            <a:r>
              <a:rPr b="0" lang="es-ES" sz="1900" spc="-1" strike="noStrike">
                <a:solidFill>
                  <a:srgbClr val="ffffff"/>
                </a:solidFill>
                <a:latin typeface="Courier New"/>
                <a:ea typeface="Courier New"/>
              </a:rPr>
              <a:t> sobre los n/2 peores soluciones de cada superficie, justo antes de viajar a otra superficie.</a:t>
            </a:r>
            <a:br/>
            <a:br/>
            <a:r>
              <a:rPr b="0" lang="es-ES" sz="1900" spc="-1" strike="noStrike">
                <a:solidFill>
                  <a:srgbClr val="ffffff"/>
                </a:solidFill>
                <a:latin typeface="Courier New"/>
                <a:ea typeface="Courier New"/>
              </a:rPr>
              <a:t>-Puede parecer una mala idea aplicar </a:t>
            </a:r>
            <a:r>
              <a:rPr b="1" lang="es-ES" sz="1900" spc="-1" strike="noStrike">
                <a:solidFill>
                  <a:srgbClr val="ffffff"/>
                </a:solidFill>
                <a:latin typeface="Courier New"/>
                <a:ea typeface="Courier New"/>
              </a:rPr>
              <a:t>BL</a:t>
            </a:r>
            <a:r>
              <a:rPr b="0" lang="es-ES" sz="1900" spc="-1" strike="noStrike">
                <a:solidFill>
                  <a:srgbClr val="ffffff"/>
                </a:solidFill>
                <a:latin typeface="Courier New"/>
                <a:ea typeface="Courier New"/>
              </a:rPr>
              <a:t> sobre las peores soluciones, sin embargo, se obtienen unos resultados muy buenos y mejores que aplicando </a:t>
            </a:r>
            <a:r>
              <a:rPr b="1" lang="es-ES" sz="1900" spc="-1" strike="noStrike">
                <a:solidFill>
                  <a:srgbClr val="ffffff"/>
                </a:solidFill>
                <a:latin typeface="Courier New"/>
                <a:ea typeface="Courier New"/>
              </a:rPr>
              <a:t>BL</a:t>
            </a:r>
            <a:r>
              <a:rPr b="0" lang="es-ES" sz="1900" spc="-1" strike="noStrike">
                <a:solidFill>
                  <a:srgbClr val="ffffff"/>
                </a:solidFill>
                <a:latin typeface="Courier New"/>
                <a:ea typeface="Courier New"/>
              </a:rPr>
              <a:t> sobre las mejores… ¿Por qué?</a:t>
            </a:r>
            <a:br/>
            <a:br/>
            <a:endParaRPr b="0" lang="es-ES" sz="1900" spc="-1" strike="noStrike">
              <a:solidFill>
                <a:srgbClr val="000000"/>
              </a:solidFill>
              <a:latin typeface="Arial"/>
            </a:endParaRPr>
          </a:p>
        </p:txBody>
      </p:sp>
      <p:sp>
        <p:nvSpPr>
          <p:cNvPr id="340" name="TextShape 3"/>
          <p:cNvSpPr txBox="1"/>
          <p:nvPr/>
        </p:nvSpPr>
        <p:spPr>
          <a:xfrm>
            <a:off x="578160" y="40320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4.1 Hibridación con BL</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16C97756-3124-494D-B58B-9B4FF28CAE9E}"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42" name="TextShape 2"/>
          <p:cNvSpPr txBox="1"/>
          <p:nvPr/>
        </p:nvSpPr>
        <p:spPr>
          <a:xfrm>
            <a:off x="616680" y="441720"/>
            <a:ext cx="8295480" cy="5911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4.1 Hibridación con BL, explorando las k peores sol.</a:t>
            </a:r>
            <a:endParaRPr b="0" lang="es-ES" sz="2000" spc="-1" strike="noStrike">
              <a:solidFill>
                <a:srgbClr val="000000"/>
              </a:solidFill>
              <a:latin typeface="Arial"/>
            </a:endParaRPr>
          </a:p>
        </p:txBody>
      </p:sp>
      <p:sp>
        <p:nvSpPr>
          <p:cNvPr id="343" name="CustomShape 3"/>
          <p:cNvSpPr/>
          <p:nvPr/>
        </p:nvSpPr>
        <p:spPr>
          <a:xfrm>
            <a:off x="3015720" y="2223000"/>
            <a:ext cx="1886040" cy="1899720"/>
          </a:xfrm>
          <a:prstGeom prst="ellipse">
            <a:avLst/>
          </a:prstGeom>
          <a:noFill/>
          <a:ln w="19080">
            <a:solidFill>
              <a:srgbClr val="ffffff"/>
            </a:solidFill>
            <a:round/>
          </a:ln>
        </p:spPr>
        <p:style>
          <a:lnRef idx="0"/>
          <a:fillRef idx="0"/>
          <a:effectRef idx="0"/>
          <a:fontRef idx="minor"/>
        </p:style>
        <p:txBody>
          <a:bodyPr tIns="91440" bIns="91440" anchor="ctr">
            <a:noAutofit/>
          </a:bodyPr>
          <a:p>
            <a:pPr>
              <a:lnSpc>
                <a:spcPct val="100000"/>
              </a:lnSpc>
            </a:pPr>
            <a:r>
              <a:rPr b="0" lang="es-ES" sz="1200" spc="-1" strike="noStrike">
                <a:solidFill>
                  <a:srgbClr val="ffffff"/>
                </a:solidFill>
                <a:latin typeface="Courier New"/>
                <a:ea typeface="Courier New"/>
              </a:rPr>
              <a:t>Evita la convergencia prematura</a:t>
            </a:r>
            <a:endParaRPr b="0" lang="es-ES" sz="1200" spc="-1" strike="noStrike">
              <a:latin typeface="Arial"/>
            </a:endParaRPr>
          </a:p>
        </p:txBody>
      </p:sp>
      <p:sp>
        <p:nvSpPr>
          <p:cNvPr id="344" name="CustomShape 4"/>
          <p:cNvSpPr/>
          <p:nvPr/>
        </p:nvSpPr>
        <p:spPr>
          <a:xfrm>
            <a:off x="838800" y="1110240"/>
            <a:ext cx="2004120" cy="1969560"/>
          </a:xfrm>
          <a:prstGeom prst="ellipse">
            <a:avLst/>
          </a:prstGeom>
          <a:noFill/>
          <a:ln w="19080">
            <a:solidFill>
              <a:srgbClr val="ffffff"/>
            </a:solidFill>
            <a:round/>
          </a:ln>
        </p:spPr>
        <p:style>
          <a:lnRef idx="0"/>
          <a:fillRef idx="0"/>
          <a:effectRef idx="0"/>
          <a:fontRef idx="minor"/>
        </p:style>
        <p:txBody>
          <a:bodyPr tIns="91440" bIns="91440" anchor="ctr">
            <a:noAutofit/>
          </a:bodyPr>
          <a:p>
            <a:pPr>
              <a:lnSpc>
                <a:spcPct val="100000"/>
              </a:lnSpc>
            </a:pPr>
            <a:r>
              <a:rPr b="0" lang="es-ES" sz="1400" spc="-1" strike="noStrike">
                <a:solidFill>
                  <a:srgbClr val="ffffff"/>
                </a:solidFill>
                <a:latin typeface="Courier New"/>
                <a:ea typeface="Courier New"/>
              </a:rPr>
              <a:t>Permite a nuestras soluciones salir de óptimos locales</a:t>
            </a:r>
            <a:endParaRPr b="0" lang="es-ES" sz="1400" spc="-1" strike="noStrike">
              <a:latin typeface="Arial"/>
            </a:endParaRPr>
          </a:p>
        </p:txBody>
      </p:sp>
      <p:sp>
        <p:nvSpPr>
          <p:cNvPr id="345" name="CustomShape 5"/>
          <p:cNvSpPr/>
          <p:nvPr/>
        </p:nvSpPr>
        <p:spPr>
          <a:xfrm>
            <a:off x="5396760" y="3207600"/>
            <a:ext cx="1228680" cy="1253520"/>
          </a:xfrm>
          <a:prstGeom prst="ellipse">
            <a:avLst/>
          </a:prstGeom>
          <a:noFill/>
          <a:ln w="19080">
            <a:solidFill>
              <a:srgbClr val="ffffff"/>
            </a:solidFill>
            <a:round/>
          </a:ln>
        </p:spPr>
        <p:style>
          <a:lnRef idx="0"/>
          <a:fillRef idx="0"/>
          <a:effectRef idx="0"/>
          <a:fontRef idx="minor"/>
        </p:style>
        <p:txBody>
          <a:bodyPr tIns="91440" bIns="91440" anchor="ctr">
            <a:noAutofit/>
          </a:bodyPr>
          <a:p>
            <a:pPr>
              <a:lnSpc>
                <a:spcPct val="100000"/>
              </a:lnSpc>
            </a:pPr>
            <a:r>
              <a:rPr b="0" lang="es-ES" sz="900" spc="-1" strike="noStrike">
                <a:solidFill>
                  <a:srgbClr val="ffffff"/>
                </a:solidFill>
                <a:latin typeface="Courier New"/>
                <a:ea typeface="Courier New"/>
              </a:rPr>
              <a:t>Mayor diversidad</a:t>
            </a:r>
            <a:endParaRPr b="0" lang="es-ES" sz="900" spc="-1" strike="noStrike">
              <a:latin typeface="Arial"/>
            </a:endParaRPr>
          </a:p>
        </p:txBody>
      </p:sp>
      <p:sp>
        <p:nvSpPr>
          <p:cNvPr id="346" name="CustomShape 6"/>
          <p:cNvSpPr/>
          <p:nvPr/>
        </p:nvSpPr>
        <p:spPr>
          <a:xfrm>
            <a:off x="7254720" y="3758400"/>
            <a:ext cx="811800" cy="848160"/>
          </a:xfrm>
          <a:prstGeom prst="ellipse">
            <a:avLst/>
          </a:prstGeom>
          <a:noFill/>
          <a:ln w="19080">
            <a:solidFill>
              <a:srgbClr val="ffffff"/>
            </a:solidFill>
            <a:round/>
          </a:ln>
        </p:spPr>
        <p:style>
          <a:lnRef idx="0"/>
          <a:fillRef idx="0"/>
          <a:effectRef idx="0"/>
          <a:fontRef idx="minor"/>
        </p:style>
        <p:txBody>
          <a:bodyPr tIns="91440" bIns="91440" anchor="ctr">
            <a:noAutofit/>
          </a:bodyPr>
          <a:p>
            <a:pPr algn="ctr">
              <a:lnSpc>
                <a:spcPct val="100000"/>
              </a:lnSpc>
            </a:pPr>
            <a:r>
              <a:rPr b="0" lang="es-ES" sz="900" spc="-1" strike="noStrike">
                <a:solidFill>
                  <a:srgbClr val="ffffff"/>
                </a:solidFill>
                <a:latin typeface="Courier New"/>
                <a:ea typeface="Courier New"/>
              </a:rPr>
              <a:t>...</a:t>
            </a:r>
            <a:endParaRPr b="0" lang="es-E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extShape 1"/>
          <p:cNvSpPr txBox="1"/>
          <p:nvPr/>
        </p:nvSpPr>
        <p:spPr>
          <a:xfrm>
            <a:off x="921240" y="1284840"/>
            <a:ext cx="7205400" cy="1159560"/>
          </a:xfrm>
          <a:prstGeom prst="rect">
            <a:avLst/>
          </a:prstGeom>
          <a:noFill/>
          <a:ln>
            <a:noFill/>
          </a:ln>
        </p:spPr>
        <p:txBody>
          <a:bodyPr tIns="91440" bIns="91440">
            <a:noAutofit/>
          </a:bodyPr>
          <a:p>
            <a:pPr>
              <a:lnSpc>
                <a:spcPct val="100000"/>
              </a:lnSpc>
            </a:pPr>
            <a:r>
              <a:rPr b="1" lang="es-ES" sz="6000" spc="-1" strike="noStrike">
                <a:solidFill>
                  <a:srgbClr val="9fc5e8"/>
                </a:solidFill>
                <a:latin typeface="Courier New"/>
                <a:ea typeface="Courier New"/>
              </a:rPr>
              <a:t>5</a:t>
            </a:r>
            <a:br/>
            <a:endParaRPr b="0" lang="es-ES" sz="6000" spc="-1" strike="noStrike">
              <a:solidFill>
                <a:srgbClr val="000000"/>
              </a:solidFill>
              <a:latin typeface="Arial"/>
            </a:endParaRPr>
          </a:p>
        </p:txBody>
      </p:sp>
      <p:sp>
        <p:nvSpPr>
          <p:cNvPr id="348"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995D0AC5-98F4-4A3B-A55F-4A6967A89097}"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49" name="TextShape 3"/>
          <p:cNvSpPr txBox="1"/>
          <p:nvPr/>
        </p:nvSpPr>
        <p:spPr>
          <a:xfrm>
            <a:off x="1800000" y="2296440"/>
            <a:ext cx="6048000" cy="799560"/>
          </a:xfrm>
          <a:prstGeom prst="rect">
            <a:avLst/>
          </a:prstGeom>
          <a:noFill/>
          <a:ln>
            <a:noFill/>
          </a:ln>
        </p:spPr>
        <p:txBody>
          <a:bodyPr tIns="91440" bIns="91440">
            <a:noAutofit/>
          </a:bodyPr>
          <a:p>
            <a:pPr>
              <a:lnSpc>
                <a:spcPct val="100000"/>
              </a:lnSpc>
            </a:pPr>
            <a:r>
              <a:rPr b="1" lang="es-ES" sz="3600" spc="-1" strike="noStrike">
                <a:solidFill>
                  <a:srgbClr val="ffffff"/>
                </a:solidFill>
                <a:latin typeface="Courier New"/>
                <a:ea typeface="Courier New"/>
              </a:rPr>
              <a:t>Mejoras consideradas</a:t>
            </a:r>
            <a:endParaRPr b="0" lang="es-E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1310400" y="696960"/>
            <a:ext cx="704340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Exploración</a:t>
            </a:r>
            <a:r>
              <a:rPr b="1" lang="es-ES" sz="2000" spc="-1" strike="noStrike">
                <a:solidFill>
                  <a:srgbClr val="ffffff"/>
                </a:solidFill>
                <a:latin typeface="Courier New"/>
                <a:ea typeface="Courier New"/>
              </a:rPr>
              <a:t>	</a:t>
            </a:r>
            <a:r>
              <a:rPr b="1" lang="es-ES" sz="2000" spc="-1" strike="noStrike">
                <a:solidFill>
                  <a:srgbClr val="ffffff"/>
                </a:solidFill>
                <a:latin typeface="Courier New"/>
                <a:ea typeface="Courier New"/>
              </a:rPr>
              <a:t>	</a:t>
            </a:r>
            <a:r>
              <a:rPr b="1" lang="es-ES" sz="2000" spc="-1" strike="noStrike">
                <a:solidFill>
                  <a:srgbClr val="ffffff"/>
                </a:solidFill>
                <a:latin typeface="Courier New"/>
                <a:ea typeface="Courier New"/>
              </a:rPr>
              <a:t>  vs</a:t>
            </a:r>
            <a:r>
              <a:rPr b="1" lang="es-ES" sz="2000" spc="-1" strike="noStrike">
                <a:solidFill>
                  <a:srgbClr val="ffffff"/>
                </a:solidFill>
                <a:latin typeface="Courier New"/>
                <a:ea typeface="Courier New"/>
              </a:rPr>
              <a:t>	</a:t>
            </a:r>
            <a:r>
              <a:rPr b="1" lang="es-ES" sz="2000" spc="-1" strike="noStrike">
                <a:solidFill>
                  <a:srgbClr val="ffffff"/>
                </a:solidFill>
                <a:latin typeface="Courier New"/>
                <a:ea typeface="Courier New"/>
              </a:rPr>
              <a:t>	</a:t>
            </a:r>
            <a:r>
              <a:rPr b="1" lang="es-ES" sz="2000" spc="-1" strike="noStrike">
                <a:solidFill>
                  <a:srgbClr val="ffffff"/>
                </a:solidFill>
                <a:latin typeface="Courier New"/>
                <a:ea typeface="Courier New"/>
              </a:rPr>
              <a:t>Explotación</a:t>
            </a:r>
            <a:endParaRPr b="0" lang="es-ES" sz="2000" spc="-1" strike="noStrike">
              <a:solidFill>
                <a:srgbClr val="000000"/>
              </a:solidFill>
              <a:latin typeface="Arial"/>
            </a:endParaRPr>
          </a:p>
        </p:txBody>
      </p:sp>
      <p:sp>
        <p:nvSpPr>
          <p:cNvPr id="351" name="CustomShape 2"/>
          <p:cNvSpPr/>
          <p:nvPr/>
        </p:nvSpPr>
        <p:spPr>
          <a:xfrm>
            <a:off x="3229920" y="1312200"/>
            <a:ext cx="2683800" cy="2715480"/>
          </a:xfrm>
          <a:prstGeom prst="ellipse">
            <a:avLst/>
          </a:prstGeom>
          <a:noFill/>
          <a:ln w="19080">
            <a:solidFill>
              <a:srgbClr val="ffffff"/>
            </a:solidFill>
            <a:round/>
          </a:ln>
        </p:spPr>
        <p:style>
          <a:lnRef idx="0"/>
          <a:fillRef idx="0"/>
          <a:effectRef idx="0"/>
          <a:fontRef idx="minor"/>
        </p:style>
        <p:txBody>
          <a:bodyPr tIns="91440" bIns="91440" anchor="ctr">
            <a:noAutofit/>
          </a:bodyPr>
          <a:p>
            <a:pPr algn="ctr">
              <a:lnSpc>
                <a:spcPct val="100000"/>
              </a:lnSpc>
            </a:pPr>
            <a:r>
              <a:rPr b="0" lang="es-ES" sz="1600" spc="-1" strike="noStrike">
                <a:solidFill>
                  <a:srgbClr val="ffffff"/>
                </a:solidFill>
                <a:latin typeface="Courier New"/>
                <a:ea typeface="Courier New"/>
              </a:rPr>
              <a:t>Búsqueda Tabú</a:t>
            </a:r>
            <a:endParaRPr b="0" lang="es-ES" sz="1600" spc="-1" strike="noStrike">
              <a:latin typeface="Arial"/>
            </a:endParaRPr>
          </a:p>
        </p:txBody>
      </p:sp>
      <p:sp>
        <p:nvSpPr>
          <p:cNvPr id="352" name="CustomShape 3"/>
          <p:cNvSpPr/>
          <p:nvPr/>
        </p:nvSpPr>
        <p:spPr>
          <a:xfrm>
            <a:off x="790200" y="1312200"/>
            <a:ext cx="2683800" cy="2715480"/>
          </a:xfrm>
          <a:prstGeom prst="ellipse">
            <a:avLst/>
          </a:prstGeom>
          <a:noFill/>
          <a:ln w="19080">
            <a:solidFill>
              <a:srgbClr val="ffffff"/>
            </a:solidFill>
            <a:prstDash val="dot"/>
            <a:round/>
          </a:ln>
        </p:spPr>
        <p:style>
          <a:lnRef idx="0"/>
          <a:fillRef idx="0"/>
          <a:effectRef idx="0"/>
          <a:fontRef idx="minor"/>
        </p:style>
        <p:txBody>
          <a:bodyPr tIns="91440" bIns="91440" anchor="ctr">
            <a:noAutofit/>
          </a:bodyPr>
          <a:p>
            <a:pPr algn="ctr">
              <a:lnSpc>
                <a:spcPct val="100000"/>
              </a:lnSpc>
            </a:pPr>
            <a:r>
              <a:rPr b="0" lang="es-ES" sz="1000" spc="-1" strike="noStrike">
                <a:solidFill>
                  <a:srgbClr val="ffffff"/>
                </a:solidFill>
                <a:latin typeface="Courier New"/>
                <a:ea typeface="Courier New"/>
              </a:rPr>
              <a:t>-Multiples superficies</a:t>
            </a:r>
            <a:endParaRPr b="0" lang="es-ES" sz="1000" spc="-1" strike="noStrike">
              <a:latin typeface="Arial"/>
            </a:endParaRPr>
          </a:p>
          <a:p>
            <a:pPr algn="ctr">
              <a:lnSpc>
                <a:spcPct val="100000"/>
              </a:lnSpc>
            </a:pPr>
            <a:endParaRPr b="0" lang="es-ES" sz="1000" spc="-1" strike="noStrike">
              <a:latin typeface="Arial"/>
            </a:endParaRPr>
          </a:p>
          <a:p>
            <a:pPr>
              <a:lnSpc>
                <a:spcPct val="100000"/>
              </a:lnSpc>
            </a:pPr>
            <a:r>
              <a:rPr b="0" lang="es-ES" sz="1000" spc="-1" strike="noStrike">
                <a:solidFill>
                  <a:srgbClr val="ffffff"/>
                </a:solidFill>
                <a:latin typeface="Courier New"/>
                <a:ea typeface="Courier New"/>
              </a:rPr>
              <a:t>-Diferentes soluciones iniciales en cada superficie</a:t>
            </a:r>
            <a:endParaRPr b="0" lang="es-ES" sz="1000" spc="-1" strike="noStrike">
              <a:latin typeface="Arial"/>
            </a:endParaRPr>
          </a:p>
          <a:p>
            <a:pPr>
              <a:lnSpc>
                <a:spcPct val="100000"/>
              </a:lnSpc>
            </a:pPr>
            <a:endParaRPr b="0" lang="es-ES" sz="1000" spc="-1" strike="noStrike">
              <a:latin typeface="Arial"/>
            </a:endParaRPr>
          </a:p>
          <a:p>
            <a:pPr>
              <a:lnSpc>
                <a:spcPct val="100000"/>
              </a:lnSpc>
            </a:pPr>
            <a:r>
              <a:rPr b="0" lang="es-ES" sz="1000" spc="-1" strike="noStrike">
                <a:solidFill>
                  <a:srgbClr val="ffffff"/>
                </a:solidFill>
                <a:latin typeface="Courier New"/>
                <a:ea typeface="Courier New"/>
              </a:rPr>
              <a:t>-Operadores de mutación distintos</a:t>
            </a:r>
            <a:endParaRPr b="0" lang="es-ES" sz="1000" spc="-1" strike="noStrike">
              <a:latin typeface="Arial"/>
            </a:endParaRPr>
          </a:p>
          <a:p>
            <a:pPr>
              <a:lnSpc>
                <a:spcPct val="100000"/>
              </a:lnSpc>
            </a:pPr>
            <a:endParaRPr b="0" lang="es-ES" sz="1000" spc="-1" strike="noStrike">
              <a:latin typeface="Arial"/>
            </a:endParaRPr>
          </a:p>
          <a:p>
            <a:pPr>
              <a:lnSpc>
                <a:spcPct val="100000"/>
              </a:lnSpc>
            </a:pPr>
            <a:r>
              <a:rPr b="0" lang="es-ES" sz="1000" spc="-1" strike="noStrike">
                <a:solidFill>
                  <a:srgbClr val="ffffff"/>
                </a:solidFill>
                <a:latin typeface="Courier New"/>
                <a:ea typeface="Courier New"/>
              </a:rPr>
              <a:t>-Modelo Distribuido. Modelo Isla</a:t>
            </a:r>
            <a:endParaRPr b="0" lang="es-ES" sz="1000" spc="-1" strike="noStrike">
              <a:latin typeface="Arial"/>
            </a:endParaRPr>
          </a:p>
        </p:txBody>
      </p:sp>
      <p:sp>
        <p:nvSpPr>
          <p:cNvPr id="353" name="CustomShape 4"/>
          <p:cNvSpPr/>
          <p:nvPr/>
        </p:nvSpPr>
        <p:spPr>
          <a:xfrm>
            <a:off x="5670000" y="1312200"/>
            <a:ext cx="2683800" cy="2715480"/>
          </a:xfrm>
          <a:prstGeom prst="ellipse">
            <a:avLst/>
          </a:prstGeom>
          <a:noFill/>
          <a:ln w="19080">
            <a:solidFill>
              <a:srgbClr val="ffffff"/>
            </a:solidFill>
            <a:prstDash val="dash"/>
            <a:round/>
          </a:ln>
        </p:spPr>
        <p:style>
          <a:lnRef idx="0"/>
          <a:fillRef idx="0"/>
          <a:effectRef idx="0"/>
          <a:fontRef idx="minor"/>
        </p:style>
        <p:txBody>
          <a:bodyPr tIns="91440" bIns="91440" anchor="ctr">
            <a:noAutofit/>
          </a:bodyPr>
          <a:p>
            <a:pPr algn="ctr">
              <a:lnSpc>
                <a:spcPct val="100000"/>
              </a:lnSpc>
            </a:pPr>
            <a:r>
              <a:rPr b="0" lang="es-ES" sz="1500" spc="-1" strike="noStrike">
                <a:solidFill>
                  <a:srgbClr val="ffffff"/>
                </a:solidFill>
                <a:latin typeface="Courier New"/>
                <a:ea typeface="Courier New"/>
              </a:rPr>
              <a:t>- Enfoque elitista</a:t>
            </a:r>
            <a:endParaRPr b="0" lang="es-ES" sz="1500" spc="-1" strike="noStrike">
              <a:latin typeface="Arial"/>
            </a:endParaRPr>
          </a:p>
          <a:p>
            <a:pPr algn="ctr">
              <a:lnSpc>
                <a:spcPct val="100000"/>
              </a:lnSpc>
            </a:pPr>
            <a:endParaRPr b="0" lang="es-ES" sz="1500" spc="-1" strike="noStrike">
              <a:latin typeface="Arial"/>
            </a:endParaRPr>
          </a:p>
          <a:p>
            <a:pPr marL="457200" indent="-323640">
              <a:lnSpc>
                <a:spcPct val="100000"/>
              </a:lnSpc>
              <a:buClr>
                <a:srgbClr val="ffffff"/>
              </a:buClr>
              <a:buFont typeface="Cousine"/>
              <a:buChar char="-"/>
            </a:pPr>
            <a:r>
              <a:rPr b="0" lang="es-ES" sz="1500" spc="-1" strike="noStrike">
                <a:solidFill>
                  <a:srgbClr val="ffffff"/>
                </a:solidFill>
                <a:latin typeface="Courier New"/>
                <a:ea typeface="Courier New"/>
              </a:rPr>
              <a:t>Búsqueda Local</a:t>
            </a:r>
            <a:endParaRPr b="0" lang="es-ES" sz="1500" spc="-1" strike="noStrike">
              <a:latin typeface="Arial"/>
            </a:endParaRPr>
          </a:p>
        </p:txBody>
      </p:sp>
      <p:sp>
        <p:nvSpPr>
          <p:cNvPr id="354" name="TextShape 5"/>
          <p:cNvSpPr txBox="1"/>
          <p:nvPr/>
        </p:nvSpPr>
        <p:spPr>
          <a:xfrm>
            <a:off x="8523000" y="4641480"/>
            <a:ext cx="460800" cy="291600"/>
          </a:xfrm>
          <a:prstGeom prst="rect">
            <a:avLst/>
          </a:prstGeom>
          <a:noFill/>
          <a:ln>
            <a:noFill/>
          </a:ln>
        </p:spPr>
        <p:txBody>
          <a:bodyPr tIns="91440" bIns="91440">
            <a:noAutofit/>
          </a:bodyPr>
          <a:p>
            <a:pPr algn="r">
              <a:lnSpc>
                <a:spcPct val="100000"/>
              </a:lnSpc>
            </a:pPr>
            <a:fld id="{B364ECD6-CE95-4DFE-9BD2-3AF6BEF00DE2}"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6DDC56C5-F268-4784-919A-6DAF52DC06B1}"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56" name="TextShape 2"/>
          <p:cNvSpPr txBox="1"/>
          <p:nvPr/>
        </p:nvSpPr>
        <p:spPr>
          <a:xfrm>
            <a:off x="829080" y="909360"/>
            <a:ext cx="7205400" cy="3685680"/>
          </a:xfrm>
          <a:prstGeom prst="rect">
            <a:avLst/>
          </a:prstGeom>
          <a:noFill/>
          <a:ln>
            <a:noFill/>
          </a:ln>
        </p:spPr>
        <p:txBody>
          <a:bodyPr tIns="91440" bIns="91440">
            <a:noAutofit/>
          </a:bodyPr>
          <a:p>
            <a:pPr>
              <a:lnSpc>
                <a:spcPct val="100000"/>
              </a:lnSpc>
            </a:pPr>
            <a:r>
              <a:rPr b="0" lang="es-ES" sz="1900" spc="-1" strike="noStrike">
                <a:solidFill>
                  <a:srgbClr val="ffffff"/>
                </a:solidFill>
                <a:latin typeface="Courier New"/>
                <a:ea typeface="Courier New"/>
              </a:rPr>
              <a:t>Para favorecer la convergencia se ha tenido en cuenta el factor </a:t>
            </a:r>
            <a:r>
              <a:rPr b="1" lang="es-ES" sz="1900" spc="-1" strike="noStrike">
                <a:solidFill>
                  <a:srgbClr val="ffffff"/>
                </a:solidFill>
                <a:latin typeface="Courier New"/>
                <a:ea typeface="Courier New"/>
              </a:rPr>
              <a:t>elitista</a:t>
            </a:r>
            <a:r>
              <a:rPr b="0" lang="es-ES" sz="1900" spc="-1" strike="noStrike">
                <a:solidFill>
                  <a:srgbClr val="ffffff"/>
                </a:solidFill>
                <a:latin typeface="Courier New"/>
                <a:ea typeface="Courier New"/>
              </a:rPr>
              <a:t>:</a:t>
            </a:r>
            <a:br/>
            <a:r>
              <a:rPr b="0" lang="es-ES" sz="1900" spc="-1" strike="noStrike">
                <a:solidFill>
                  <a:srgbClr val="ffffff"/>
                </a:solidFill>
                <a:latin typeface="Courier New"/>
                <a:ea typeface="Courier New"/>
              </a:rPr>
              <a:t>En cada superficie, si la mejor solución del estado anterior no sobrevive, sustituye directamente la peor solución del estado siguiente. </a:t>
            </a:r>
            <a:br/>
            <a:br/>
            <a:r>
              <a:rPr b="0" lang="es-ES" sz="1900" spc="-1" strike="noStrike">
                <a:solidFill>
                  <a:srgbClr val="ffffff"/>
                </a:solidFill>
                <a:latin typeface="Courier New"/>
                <a:ea typeface="Courier New"/>
              </a:rPr>
              <a:t>¿Por qué únicamente la mejor? </a:t>
            </a:r>
            <a:br/>
            <a:r>
              <a:rPr b="0" lang="es-ES" sz="1900" spc="-1" strike="noStrike">
                <a:solidFill>
                  <a:srgbClr val="ffffff"/>
                </a:solidFill>
                <a:latin typeface="Courier New"/>
                <a:ea typeface="Courier New"/>
              </a:rPr>
              <a:t>-Para evitar así la convergencia prematura y explorar el máximo de entornos posibles.</a:t>
            </a:r>
            <a:br/>
            <a:br/>
            <a:br/>
            <a:endParaRPr b="0" lang="es-ES" sz="1900" spc="-1" strike="noStrike">
              <a:solidFill>
                <a:srgbClr val="000000"/>
              </a:solidFill>
              <a:latin typeface="Arial"/>
            </a:endParaRPr>
          </a:p>
        </p:txBody>
      </p:sp>
      <p:sp>
        <p:nvSpPr>
          <p:cNvPr id="357" name="TextShape 3"/>
          <p:cNvSpPr txBox="1"/>
          <p:nvPr/>
        </p:nvSpPr>
        <p:spPr>
          <a:xfrm>
            <a:off x="578160" y="40320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5.1 Enfoque elitista</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D9147E22-B3F0-4913-8FDE-34363CC1E642}"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59" name="TextShape 2"/>
          <p:cNvSpPr txBox="1"/>
          <p:nvPr/>
        </p:nvSpPr>
        <p:spPr>
          <a:xfrm>
            <a:off x="373680" y="640440"/>
            <a:ext cx="8503920" cy="4331520"/>
          </a:xfrm>
          <a:prstGeom prst="rect">
            <a:avLst/>
          </a:prstGeom>
          <a:noFill/>
          <a:ln>
            <a:noFill/>
          </a:ln>
        </p:spPr>
        <p:txBody>
          <a:bodyPr tIns="91440" bIns="91440">
            <a:noAutofit/>
          </a:bodyPr>
          <a:p>
            <a:pPr>
              <a:lnSpc>
                <a:spcPct val="100000"/>
              </a:lnSpc>
              <a:spcBef>
                <a:spcPts val="601"/>
              </a:spcBef>
            </a:pPr>
            <a:r>
              <a:rPr b="1" lang="es-ES" sz="1600" spc="-1" strike="noStrike">
                <a:solidFill>
                  <a:srgbClr val="ffffff"/>
                </a:solidFill>
                <a:latin typeface="Courier New"/>
                <a:ea typeface="Courier New"/>
              </a:rPr>
              <a:t>Operador de viaje: </a:t>
            </a:r>
            <a:r>
              <a:rPr b="0" lang="es-ES" sz="1600" spc="-1" strike="noStrike">
                <a:solidFill>
                  <a:srgbClr val="ffffff"/>
                </a:solidFill>
                <a:latin typeface="Courier New"/>
                <a:ea typeface="Courier New"/>
              </a:rPr>
              <a:t>Se trata de una de las mejoras propuestas para mejorar los resultados obtenidos.</a:t>
            </a:r>
            <a:endParaRPr b="0" lang="es-ES" sz="1600" spc="-1" strike="noStrike">
              <a:solidFill>
                <a:srgbClr val="000000"/>
              </a:solidFill>
              <a:latin typeface="Arial"/>
            </a:endParaRPr>
          </a:p>
          <a:p>
            <a:pPr marL="457200" indent="-329760">
              <a:lnSpc>
                <a:spcPct val="100000"/>
              </a:lnSpc>
              <a:spcBef>
                <a:spcPts val="601"/>
              </a:spcBef>
              <a:buClr>
                <a:srgbClr val="ffffff"/>
              </a:buClr>
              <a:buFont typeface="Cousine"/>
              <a:buChar char="-"/>
            </a:pPr>
            <a:r>
              <a:rPr b="0" lang="es-ES" sz="1600" spc="-1" strike="noStrike">
                <a:solidFill>
                  <a:srgbClr val="ffffff"/>
                </a:solidFill>
                <a:latin typeface="Courier New"/>
                <a:ea typeface="Courier New"/>
              </a:rPr>
              <a:t>Tenemos soluciones en diferentes superficies que han ido evolucionando en paralelo pero de forma independiente, explorando así distintas regiones del espacio ya que el operador de mutación aplicado es distinto en cada una de ellas.</a:t>
            </a:r>
            <a:endParaRPr b="0" lang="es-ES" sz="1600" spc="-1" strike="noStrike">
              <a:solidFill>
                <a:srgbClr val="000000"/>
              </a:solidFill>
              <a:latin typeface="Arial"/>
            </a:endParaRPr>
          </a:p>
          <a:p>
            <a:pPr marL="914400">
              <a:lnSpc>
                <a:spcPct val="100000"/>
              </a:lnSpc>
              <a:spcBef>
                <a:spcPts val="601"/>
              </a:spcBef>
            </a:pPr>
            <a:endParaRPr b="0" lang="es-ES" sz="1600" spc="-1" strike="noStrike">
              <a:solidFill>
                <a:srgbClr val="000000"/>
              </a:solidFill>
              <a:latin typeface="Arial"/>
            </a:endParaRPr>
          </a:p>
          <a:p>
            <a:pPr marL="457200" indent="-329760">
              <a:lnSpc>
                <a:spcPct val="100000"/>
              </a:lnSpc>
              <a:spcBef>
                <a:spcPts val="601"/>
              </a:spcBef>
              <a:buClr>
                <a:srgbClr val="ffffff"/>
              </a:buClr>
              <a:buFont typeface="Cousine"/>
              <a:buChar char="-"/>
            </a:pPr>
            <a:r>
              <a:rPr b="0" lang="es-ES" sz="1600" spc="-1" strike="noStrike">
                <a:solidFill>
                  <a:srgbClr val="ffffff"/>
                </a:solidFill>
                <a:latin typeface="Courier New"/>
                <a:ea typeface="Courier New"/>
              </a:rPr>
              <a:t>El operador de viaje establece que la mejor solución de cada superficie podrá viajar a otra y seguir con el mismo proceso de crecimiento descrito hasta aquí, pero aplicándole un nuevo operador de mutación.</a:t>
            </a:r>
            <a:endParaRPr b="0" lang="es-ES" sz="1600" spc="-1" strike="noStrike">
              <a:solidFill>
                <a:srgbClr val="000000"/>
              </a:solidFill>
              <a:latin typeface="Arial"/>
            </a:endParaRPr>
          </a:p>
          <a:p>
            <a:pPr marL="914400">
              <a:lnSpc>
                <a:spcPct val="100000"/>
              </a:lnSpc>
              <a:spcBef>
                <a:spcPts val="601"/>
              </a:spcBef>
            </a:pPr>
            <a:endParaRPr b="0" lang="es-ES" sz="1600" spc="-1" strike="noStrike">
              <a:solidFill>
                <a:srgbClr val="000000"/>
              </a:solidFill>
              <a:latin typeface="Arial"/>
            </a:endParaRPr>
          </a:p>
          <a:p>
            <a:pPr marL="457200" indent="-329760">
              <a:lnSpc>
                <a:spcPct val="100000"/>
              </a:lnSpc>
              <a:spcBef>
                <a:spcPts val="601"/>
              </a:spcBef>
              <a:buClr>
                <a:srgbClr val="ffffff"/>
              </a:buClr>
              <a:buFont typeface="Cousine"/>
              <a:buChar char="-"/>
            </a:pPr>
            <a:r>
              <a:rPr b="1" lang="es-ES" sz="1600" spc="-1" strike="noStrike">
                <a:solidFill>
                  <a:srgbClr val="ffffff"/>
                </a:solidFill>
                <a:latin typeface="Courier New"/>
                <a:ea typeface="Courier New"/>
              </a:rPr>
              <a:t>Modelo Distribuido.</a:t>
            </a:r>
            <a:r>
              <a:rPr b="0" lang="es-ES" sz="1600" spc="-1" strike="noStrike">
                <a:solidFill>
                  <a:srgbClr val="ffffff"/>
                </a:solidFill>
                <a:latin typeface="Courier New"/>
                <a:ea typeface="Courier New"/>
              </a:rPr>
              <a:t> Modelo </a:t>
            </a:r>
            <a:r>
              <a:rPr b="1" lang="es-ES" sz="1600" spc="-1" strike="noStrike">
                <a:solidFill>
                  <a:srgbClr val="ffffff"/>
                </a:solidFill>
                <a:latin typeface="Courier New"/>
                <a:ea typeface="Courier New"/>
              </a:rPr>
              <a:t>isla</a:t>
            </a:r>
            <a:r>
              <a:rPr b="0" lang="es-ES" sz="1600" spc="-1" strike="noStrike">
                <a:solidFill>
                  <a:srgbClr val="ffffff"/>
                </a:solidFill>
                <a:latin typeface="Courier New"/>
                <a:ea typeface="Courier New"/>
              </a:rPr>
              <a:t> estudiado en teoría. Estructura de intercomunicación en forma de </a:t>
            </a:r>
            <a:r>
              <a:rPr b="1" lang="es-ES" sz="1600" spc="-1" strike="noStrike">
                <a:solidFill>
                  <a:srgbClr val="ffffff"/>
                </a:solidFill>
                <a:latin typeface="Courier New"/>
                <a:ea typeface="Courier New"/>
              </a:rPr>
              <a:t>anillo</a:t>
            </a:r>
            <a:r>
              <a:rPr b="0" lang="es-ES" sz="1600" spc="-1" strike="noStrike">
                <a:solidFill>
                  <a:srgbClr val="ffffff"/>
                </a:solidFill>
                <a:latin typeface="Courier New"/>
                <a:ea typeface="Courier New"/>
              </a:rPr>
              <a:t> ya que el sentido de flujo es único.</a:t>
            </a:r>
            <a:endParaRPr b="0" lang="es-ES" sz="1600" spc="-1" strike="noStrike">
              <a:solidFill>
                <a:srgbClr val="000000"/>
              </a:solidFill>
              <a:latin typeface="Arial"/>
            </a:endParaRPr>
          </a:p>
          <a:p>
            <a:pPr>
              <a:lnSpc>
                <a:spcPct val="100000"/>
              </a:lnSpc>
              <a:spcBef>
                <a:spcPts val="601"/>
              </a:spcBef>
            </a:pPr>
            <a:endParaRPr b="0" lang="es-ES" sz="1600" spc="-1" strike="noStrike">
              <a:solidFill>
                <a:srgbClr val="000000"/>
              </a:solidFill>
              <a:latin typeface="Arial"/>
            </a:endParaRPr>
          </a:p>
          <a:p>
            <a:pPr>
              <a:lnSpc>
                <a:spcPct val="100000"/>
              </a:lnSpc>
              <a:spcBef>
                <a:spcPts val="601"/>
              </a:spcBef>
            </a:pPr>
            <a:endParaRPr b="0" lang="es-ES" sz="1600" spc="-1" strike="noStrike">
              <a:solidFill>
                <a:srgbClr val="000000"/>
              </a:solidFill>
              <a:latin typeface="Arial"/>
            </a:endParaRPr>
          </a:p>
          <a:p>
            <a:pPr>
              <a:lnSpc>
                <a:spcPct val="100000"/>
              </a:lnSpc>
              <a:spcBef>
                <a:spcPts val="601"/>
              </a:spcBef>
            </a:pPr>
            <a:endParaRPr b="0" lang="es-ES" sz="1600" spc="-1" strike="noStrike">
              <a:solidFill>
                <a:srgbClr val="000000"/>
              </a:solidFill>
              <a:latin typeface="Arial"/>
            </a:endParaRPr>
          </a:p>
        </p:txBody>
      </p:sp>
      <p:sp>
        <p:nvSpPr>
          <p:cNvPr id="360" name="TextShape 3"/>
          <p:cNvSpPr txBox="1"/>
          <p:nvPr/>
        </p:nvSpPr>
        <p:spPr>
          <a:xfrm>
            <a:off x="404280" y="32688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5.2 Modelo distribuido. Modelo isla</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1" name="TextShape 1"/>
          <p:cNvSpPr txBox="1"/>
          <p:nvPr/>
        </p:nvSpPr>
        <p:spPr>
          <a:xfrm>
            <a:off x="404280" y="493920"/>
            <a:ext cx="8229240" cy="412920"/>
          </a:xfrm>
          <a:prstGeom prst="rect">
            <a:avLst/>
          </a:prstGeom>
          <a:noFill/>
          <a:ln>
            <a:noFill/>
          </a:ln>
        </p:spPr>
        <p:txBody>
          <a:bodyPr tIns="91440" bIns="91440">
            <a:noAutofit/>
          </a:bodyPr>
          <a:p>
            <a:endParaRPr b="0" lang="es-ES" sz="1400" spc="-1" strike="noStrike">
              <a:solidFill>
                <a:srgbClr val="000000"/>
              </a:solidFill>
              <a:latin typeface="Arial"/>
            </a:endParaRPr>
          </a:p>
        </p:txBody>
      </p:sp>
      <p:sp>
        <p:nvSpPr>
          <p:cNvPr id="362" name="TextShape 2"/>
          <p:cNvSpPr txBox="1"/>
          <p:nvPr/>
        </p:nvSpPr>
        <p:spPr>
          <a:xfrm>
            <a:off x="343080" y="1125000"/>
            <a:ext cx="8290440" cy="3638520"/>
          </a:xfrm>
          <a:prstGeom prst="rect">
            <a:avLst/>
          </a:prstGeom>
          <a:noFill/>
          <a:ln>
            <a:noFill/>
          </a:ln>
        </p:spPr>
        <p:txBody>
          <a:bodyPr tIns="91440" bIns="91440">
            <a:noAutofit/>
          </a:bodyPr>
          <a:p>
            <a:endParaRPr b="0" lang="es-ES" sz="1400" spc="-1" strike="noStrike">
              <a:solidFill>
                <a:srgbClr val="000000"/>
              </a:solidFill>
              <a:latin typeface="Arial"/>
            </a:endParaRPr>
          </a:p>
        </p:txBody>
      </p:sp>
      <p:sp>
        <p:nvSpPr>
          <p:cNvPr id="363" name="TextShape 3"/>
          <p:cNvSpPr txBox="1"/>
          <p:nvPr/>
        </p:nvSpPr>
        <p:spPr>
          <a:xfrm>
            <a:off x="8523000" y="4641480"/>
            <a:ext cx="460800" cy="291600"/>
          </a:xfrm>
          <a:prstGeom prst="rect">
            <a:avLst/>
          </a:prstGeom>
          <a:noFill/>
          <a:ln>
            <a:noFill/>
          </a:ln>
        </p:spPr>
        <p:txBody>
          <a:bodyPr tIns="91440" bIns="91440">
            <a:noAutofit/>
          </a:bodyPr>
          <a:p>
            <a:pPr algn="r">
              <a:lnSpc>
                <a:spcPct val="100000"/>
              </a:lnSpc>
            </a:pPr>
            <a:fld id="{97CDFA54-DF13-4072-91A1-45DE67375B49}"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364" name="Google Shape;285;p39" descr=""/>
          <p:cNvPicPr/>
          <p:nvPr/>
        </p:nvPicPr>
        <p:blipFill>
          <a:blip r:embed="rId1"/>
          <a:stretch/>
        </p:blipFill>
        <p:spPr>
          <a:xfrm>
            <a:off x="1831680" y="149040"/>
            <a:ext cx="4929120" cy="48452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921240" y="1284840"/>
            <a:ext cx="7205400" cy="1159560"/>
          </a:xfrm>
          <a:prstGeom prst="rect">
            <a:avLst/>
          </a:prstGeom>
          <a:noFill/>
          <a:ln>
            <a:noFill/>
          </a:ln>
        </p:spPr>
        <p:txBody>
          <a:bodyPr tIns="91440" bIns="91440">
            <a:noAutofit/>
          </a:bodyPr>
          <a:p>
            <a:pPr>
              <a:lnSpc>
                <a:spcPct val="100000"/>
              </a:lnSpc>
            </a:pPr>
            <a:r>
              <a:rPr b="1" lang="es-ES" sz="6000" spc="-1" strike="noStrike">
                <a:solidFill>
                  <a:srgbClr val="9fc5e8"/>
                </a:solidFill>
                <a:latin typeface="Courier New"/>
                <a:ea typeface="Courier New"/>
              </a:rPr>
              <a:t>1</a:t>
            </a:r>
            <a:br/>
            <a:endParaRPr b="0" lang="es-ES" sz="6000" spc="-1" strike="noStrike">
              <a:solidFill>
                <a:srgbClr val="000000"/>
              </a:solidFill>
              <a:latin typeface="Arial"/>
            </a:endParaRPr>
          </a:p>
        </p:txBody>
      </p:sp>
      <p:sp>
        <p:nvSpPr>
          <p:cNvPr id="262"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7EA74F58-72E8-4062-B912-86DE2157CBDC}"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263" name="TextShape 3"/>
          <p:cNvSpPr txBox="1"/>
          <p:nvPr/>
        </p:nvSpPr>
        <p:spPr>
          <a:xfrm>
            <a:off x="1794600" y="1720440"/>
            <a:ext cx="6125400" cy="1159560"/>
          </a:xfrm>
          <a:prstGeom prst="rect">
            <a:avLst/>
          </a:prstGeom>
          <a:noFill/>
          <a:ln>
            <a:noFill/>
          </a:ln>
        </p:spPr>
        <p:txBody>
          <a:bodyPr tIns="91440" bIns="91440">
            <a:noAutofit/>
          </a:bodyPr>
          <a:p>
            <a:pPr>
              <a:lnSpc>
                <a:spcPct val="100000"/>
              </a:lnSpc>
            </a:pPr>
            <a:r>
              <a:rPr b="1" lang="es-ES" sz="3600" spc="-1" strike="noStrike">
                <a:solidFill>
                  <a:srgbClr val="ffffff"/>
                </a:solidFill>
                <a:latin typeface="Courier New"/>
                <a:ea typeface="Courier New"/>
              </a:rPr>
              <a:t>Problema de la Máxima </a:t>
            </a:r>
            <a:r>
              <a:rPr b="1" lang="es-ES" sz="3600" spc="-1" strike="noStrike">
                <a:solidFill>
                  <a:srgbClr val="ffffff"/>
                </a:solidFill>
                <a:latin typeface="Courier New"/>
                <a:ea typeface="Courier New"/>
              </a:rPr>
              <a:t>	</a:t>
            </a:r>
            <a:r>
              <a:rPr b="1" lang="es-ES" sz="3600" spc="-1" strike="noStrike">
                <a:solidFill>
                  <a:srgbClr val="ffffff"/>
                </a:solidFill>
                <a:latin typeface="Courier New"/>
                <a:ea typeface="Courier New"/>
              </a:rPr>
              <a:t>	</a:t>
            </a:r>
            <a:r>
              <a:rPr b="1" lang="es-ES" sz="3600" spc="-1" strike="noStrike">
                <a:solidFill>
                  <a:srgbClr val="ffffff"/>
                </a:solidFill>
                <a:latin typeface="Courier New"/>
                <a:ea typeface="Courier New"/>
              </a:rPr>
              <a:t>	</a:t>
            </a:r>
            <a:r>
              <a:rPr b="1" lang="es-ES" sz="3600" spc="-1" strike="noStrike">
                <a:solidFill>
                  <a:srgbClr val="ffffff"/>
                </a:solidFill>
                <a:latin typeface="Courier New"/>
                <a:ea typeface="Courier New"/>
              </a:rPr>
              <a:t>Diversidad</a:t>
            </a:r>
            <a:endParaRPr b="0" lang="es-E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37D6FEFF-A852-4F4A-9E6B-344B872E9C40}"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66" name="TextShape 2"/>
          <p:cNvSpPr txBox="1"/>
          <p:nvPr/>
        </p:nvSpPr>
        <p:spPr>
          <a:xfrm>
            <a:off x="724680" y="1002960"/>
            <a:ext cx="7390440" cy="3596400"/>
          </a:xfrm>
          <a:prstGeom prst="rect">
            <a:avLst/>
          </a:prstGeom>
          <a:noFill/>
          <a:ln>
            <a:noFill/>
          </a:ln>
        </p:spPr>
        <p:txBody>
          <a:bodyPr tIns="91440" bIns="91440">
            <a:noAutofit/>
          </a:bodyPr>
          <a:p>
            <a:pPr marL="457200" indent="-348840">
              <a:lnSpc>
                <a:spcPct val="100000"/>
              </a:lnSpc>
              <a:buClr>
                <a:srgbClr val="ffffff"/>
              </a:buClr>
              <a:buFont typeface="Cousine"/>
              <a:buChar char="-"/>
            </a:pPr>
            <a:r>
              <a:rPr b="0" lang="es-ES" sz="1900" spc="-1" strike="noStrike">
                <a:solidFill>
                  <a:srgbClr val="ffffff"/>
                </a:solidFill>
                <a:latin typeface="Courier New"/>
                <a:ea typeface="Courier New"/>
              </a:rPr>
              <a:t>En una primera versión, las soluciones iniciales estaban formadas aleatoriamente, por ello, a esta esta aleatoriedad añadimos soluciones que se han formado mediante el algoritmo de </a:t>
            </a:r>
            <a:r>
              <a:rPr b="1" lang="es-ES" sz="1900" spc="-1" strike="noStrike">
                <a:solidFill>
                  <a:srgbClr val="ffffff"/>
                </a:solidFill>
                <a:latin typeface="Courier New"/>
                <a:ea typeface="Courier New"/>
              </a:rPr>
              <a:t>Búsqueda Tabú.</a:t>
            </a:r>
            <a:r>
              <a:rPr b="0" lang="es-ES" sz="1900" spc="-1" strike="noStrike">
                <a:solidFill>
                  <a:srgbClr val="ffffff"/>
                </a:solidFill>
                <a:latin typeface="Courier New"/>
                <a:ea typeface="Courier New"/>
              </a:rPr>
              <a:t> </a:t>
            </a:r>
            <a:br/>
            <a:r>
              <a:rPr b="0" lang="es-ES" sz="1900" spc="-1" strike="noStrike">
                <a:solidFill>
                  <a:srgbClr val="ffffff"/>
                </a:solidFill>
                <a:latin typeface="Courier New"/>
                <a:ea typeface="Courier New"/>
              </a:rPr>
              <a:t>Por tanto, tenemos un 50% de soluciones iniciales formadas aleatoriamente y otro 50% serán soluciones de ‘calidad’ formadas a partir del algoritmo de </a:t>
            </a:r>
            <a:r>
              <a:rPr b="1" lang="es-ES" sz="1900" spc="-1" strike="noStrike">
                <a:solidFill>
                  <a:srgbClr val="ffffff"/>
                </a:solidFill>
                <a:latin typeface="Courier New"/>
                <a:ea typeface="Courier New"/>
              </a:rPr>
              <a:t>Búsqueda Tabú</a:t>
            </a:r>
            <a:r>
              <a:rPr b="0" lang="es-ES" sz="1900" spc="-1" strike="noStrike">
                <a:solidFill>
                  <a:srgbClr val="ffffff"/>
                </a:solidFill>
                <a:latin typeface="Courier New"/>
                <a:ea typeface="Courier New"/>
              </a:rPr>
              <a:t>.</a:t>
            </a:r>
            <a:br/>
            <a:br/>
            <a:r>
              <a:rPr b="0" lang="es-ES" sz="1900" spc="-1" strike="noStrike">
                <a:solidFill>
                  <a:srgbClr val="ffffff"/>
                </a:solidFill>
                <a:latin typeface="Courier New"/>
                <a:ea typeface="Courier New"/>
              </a:rPr>
              <a:t>Favorecemos un equilibrio entre la exploración y la explotación.</a:t>
            </a:r>
            <a:br/>
            <a:br/>
            <a:r>
              <a:rPr b="0" lang="es-ES" sz="1900" spc="-1" strike="noStrike">
                <a:solidFill>
                  <a:srgbClr val="ffffff"/>
                </a:solidFill>
                <a:latin typeface="Courier New"/>
              </a:rPr>
              <a:t> </a:t>
            </a:r>
            <a:endParaRPr b="0" lang="es-ES" sz="1900" spc="-1" strike="noStrike">
              <a:solidFill>
                <a:srgbClr val="000000"/>
              </a:solidFill>
              <a:latin typeface="Arial"/>
            </a:endParaRPr>
          </a:p>
        </p:txBody>
      </p:sp>
      <p:sp>
        <p:nvSpPr>
          <p:cNvPr id="367" name="TextShape 3"/>
          <p:cNvSpPr txBox="1"/>
          <p:nvPr/>
        </p:nvSpPr>
        <p:spPr>
          <a:xfrm>
            <a:off x="529560" y="49392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5.3 Búsqueda Tabú</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44914E04-1B96-46FD-9F13-A7C2056C95A4}"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69" name="TextShape 2"/>
          <p:cNvSpPr txBox="1"/>
          <p:nvPr/>
        </p:nvSpPr>
        <p:spPr>
          <a:xfrm>
            <a:off x="693720" y="907200"/>
            <a:ext cx="7756560" cy="4007160"/>
          </a:xfrm>
          <a:prstGeom prst="rect">
            <a:avLst/>
          </a:prstGeom>
          <a:noFill/>
          <a:ln>
            <a:noFill/>
          </a:ln>
        </p:spPr>
        <p:txBody>
          <a:bodyPr tIns="91440" bIns="91440">
            <a:noAutofit/>
          </a:bodyPr>
          <a:p>
            <a:pPr marL="457200" indent="-348840">
              <a:lnSpc>
                <a:spcPct val="100000"/>
              </a:lnSpc>
              <a:buClr>
                <a:srgbClr val="ffffff"/>
              </a:buClr>
              <a:buFont typeface="Cousine"/>
              <a:buChar char="-"/>
            </a:pPr>
            <a:r>
              <a:rPr b="0" lang="es-ES" sz="1900" spc="-1" strike="noStrike">
                <a:solidFill>
                  <a:srgbClr val="ffffff"/>
                </a:solidFill>
                <a:latin typeface="Courier New"/>
                <a:ea typeface="Courier New"/>
              </a:rPr>
              <a:t>Se trata de una metaheurística que utiliza un procedimiento de búsqueda heurística local para explorar el espacio de la solución que pertenece a un óptimo local.</a:t>
            </a:r>
            <a:br/>
            <a:br/>
            <a:r>
              <a:rPr b="0" lang="es-ES" sz="1900" spc="-1" strike="noStrike">
                <a:solidFill>
                  <a:srgbClr val="ffffff"/>
                </a:solidFill>
                <a:latin typeface="Courier New"/>
                <a:ea typeface="Courier New"/>
              </a:rPr>
              <a:t>Se caracteriza por el uso de memoria adaptativa, que hace que el comportamiento de búsqueda sea más flexible.</a:t>
            </a:r>
            <a:br/>
            <a:br/>
            <a:r>
              <a:rPr b="0" lang="es-ES" sz="1900" spc="-1" strike="noStrike">
                <a:solidFill>
                  <a:srgbClr val="ffffff"/>
                </a:solidFill>
                <a:latin typeface="Courier New"/>
                <a:ea typeface="Courier New"/>
              </a:rPr>
              <a:t>Para dar pesos, se basa de dos variables, beta y delta. Cada solución usará distintos valores de estos parámetros para una mayor diversidad.</a:t>
            </a:r>
            <a:br/>
            <a:br/>
            <a:br/>
            <a:r>
              <a:rPr b="0" lang="es-ES" sz="1900" spc="-1" strike="noStrike">
                <a:solidFill>
                  <a:srgbClr val="ffffff"/>
                </a:solidFill>
                <a:latin typeface="Courier New"/>
              </a:rPr>
              <a:t> </a:t>
            </a:r>
            <a:endParaRPr b="0" lang="es-ES" sz="1900" spc="-1" strike="noStrike">
              <a:solidFill>
                <a:srgbClr val="000000"/>
              </a:solidFill>
              <a:latin typeface="Arial"/>
            </a:endParaRPr>
          </a:p>
        </p:txBody>
      </p:sp>
      <p:sp>
        <p:nvSpPr>
          <p:cNvPr id="370" name="TextShape 3"/>
          <p:cNvSpPr txBox="1"/>
          <p:nvPr/>
        </p:nvSpPr>
        <p:spPr>
          <a:xfrm>
            <a:off x="529560" y="49392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5.3 Búsqueda Tabú</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243DE56E-8830-4A1B-8FAD-BA19BA353B1F}"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72" name="TextShape 2"/>
          <p:cNvSpPr txBox="1"/>
          <p:nvPr/>
        </p:nvSpPr>
        <p:spPr>
          <a:xfrm>
            <a:off x="889920" y="907200"/>
            <a:ext cx="7205400" cy="3596400"/>
          </a:xfrm>
          <a:prstGeom prst="rect">
            <a:avLst/>
          </a:prstGeom>
          <a:noFill/>
          <a:ln>
            <a:noFill/>
          </a:ln>
        </p:spPr>
        <p:txBody>
          <a:bodyPr tIns="91440" bIns="91440">
            <a:noAutofit/>
          </a:bodyPr>
          <a:p>
            <a:pPr>
              <a:lnSpc>
                <a:spcPct val="100000"/>
              </a:lnSpc>
            </a:pPr>
            <a:r>
              <a:rPr b="0" lang="es-ES" sz="2000" spc="-1" strike="noStrike">
                <a:solidFill>
                  <a:srgbClr val="ffffff"/>
                </a:solidFill>
                <a:latin typeface="Courier New"/>
                <a:ea typeface="Courier New"/>
              </a:rPr>
              <a:t>E</a:t>
            </a:r>
            <a:r>
              <a:rPr b="0" lang="es-ES" sz="1800" spc="-1" strike="noStrike">
                <a:solidFill>
                  <a:srgbClr val="ffffff"/>
                </a:solidFill>
                <a:latin typeface="Courier New"/>
                <a:ea typeface="Courier New"/>
              </a:rPr>
              <a:t>l algoritmo se apoya en dos listas:</a:t>
            </a:r>
            <a:br/>
            <a:r>
              <a:rPr b="1" lang="es-ES" sz="1800" spc="-1" strike="noStrike">
                <a:solidFill>
                  <a:srgbClr val="ffffff"/>
                </a:solidFill>
                <a:latin typeface="Courier New"/>
                <a:ea typeface="Courier New"/>
              </a:rPr>
              <a:t>freq:</a:t>
            </a:r>
            <a:r>
              <a:rPr b="0" lang="es-ES" sz="1800" spc="-1" strike="noStrike">
                <a:solidFill>
                  <a:srgbClr val="ffffff"/>
                </a:solidFill>
                <a:latin typeface="Courier New"/>
                <a:ea typeface="Courier New"/>
              </a:rPr>
              <a:t> Almacena el número de veces que el elemento i ha sido seleccionado en construcciones previas.</a:t>
            </a:r>
            <a:br/>
            <a:r>
              <a:rPr b="1" lang="es-ES" sz="1800" spc="-1" strike="noStrike">
                <a:solidFill>
                  <a:srgbClr val="ffffff"/>
                </a:solidFill>
                <a:latin typeface="Courier New"/>
                <a:ea typeface="Courier New"/>
              </a:rPr>
              <a:t>quality:</a:t>
            </a:r>
            <a:r>
              <a:rPr b="0" lang="es-ES" sz="1800" spc="-1" strike="noStrike">
                <a:solidFill>
                  <a:srgbClr val="ffffff"/>
                </a:solidFill>
                <a:latin typeface="Courier New"/>
                <a:ea typeface="Courier New"/>
              </a:rPr>
              <a:t> Se almacena la media de las soluciones previas en las que el elemento i ha sido seleccionado.</a:t>
            </a:r>
            <a:br/>
            <a:br/>
            <a:r>
              <a:rPr b="1" lang="es-ES" sz="1800" spc="-1" strike="noStrike">
                <a:solidFill>
                  <a:srgbClr val="ffffff"/>
                </a:solidFill>
                <a:latin typeface="Courier New"/>
                <a:ea typeface="Courier New"/>
              </a:rPr>
              <a:t>Objetivo:</a:t>
            </a:r>
            <a:r>
              <a:rPr b="0" lang="es-ES" sz="1800" spc="-1" strike="noStrike">
                <a:solidFill>
                  <a:srgbClr val="ffffff"/>
                </a:solidFill>
                <a:latin typeface="Courier New"/>
                <a:ea typeface="Courier New"/>
              </a:rPr>
              <a:t> formar una solución tomando los elementos más atractivos del total de disponibles, para ello, el algoritmo favorece los elementos con bajas frecuencias y calidad alta.</a:t>
            </a:r>
            <a:br/>
            <a:br/>
            <a:br/>
            <a:br/>
            <a:endParaRPr b="0" lang="es-ES" sz="1800" spc="-1" strike="noStrike">
              <a:solidFill>
                <a:srgbClr val="000000"/>
              </a:solidFill>
              <a:latin typeface="Arial"/>
            </a:endParaRPr>
          </a:p>
        </p:txBody>
      </p:sp>
      <p:sp>
        <p:nvSpPr>
          <p:cNvPr id="373" name="TextShape 3"/>
          <p:cNvSpPr txBox="1"/>
          <p:nvPr/>
        </p:nvSpPr>
        <p:spPr>
          <a:xfrm>
            <a:off x="529560" y="49392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5.3 Búsqueda Tabú</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4" name="TextShape 1"/>
          <p:cNvSpPr txBox="1"/>
          <p:nvPr/>
        </p:nvSpPr>
        <p:spPr>
          <a:xfrm>
            <a:off x="404280" y="493920"/>
            <a:ext cx="8229240" cy="412920"/>
          </a:xfrm>
          <a:prstGeom prst="rect">
            <a:avLst/>
          </a:prstGeom>
          <a:noFill/>
          <a:ln>
            <a:noFill/>
          </a:ln>
        </p:spPr>
        <p:txBody>
          <a:bodyPr tIns="91440" bIns="91440">
            <a:noAutofit/>
          </a:bodyPr>
          <a:p>
            <a:endParaRPr b="0" lang="es-ES" sz="1400" spc="-1" strike="noStrike">
              <a:solidFill>
                <a:srgbClr val="000000"/>
              </a:solidFill>
              <a:latin typeface="Arial"/>
            </a:endParaRPr>
          </a:p>
        </p:txBody>
      </p:sp>
      <p:sp>
        <p:nvSpPr>
          <p:cNvPr id="375"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0C01A246-212D-4687-AC21-7B91ABECF608}"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376" name="Google Shape;313;p43" descr=""/>
          <p:cNvPicPr/>
          <p:nvPr/>
        </p:nvPicPr>
        <p:blipFill>
          <a:blip r:embed="rId1"/>
          <a:stretch/>
        </p:blipFill>
        <p:spPr>
          <a:xfrm>
            <a:off x="2085480" y="377640"/>
            <a:ext cx="5038560" cy="42638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921240" y="1284840"/>
            <a:ext cx="7205400" cy="1159560"/>
          </a:xfrm>
          <a:prstGeom prst="rect">
            <a:avLst/>
          </a:prstGeom>
          <a:noFill/>
          <a:ln>
            <a:noFill/>
          </a:ln>
        </p:spPr>
        <p:txBody>
          <a:bodyPr tIns="91440" bIns="91440">
            <a:noAutofit/>
          </a:bodyPr>
          <a:p>
            <a:pPr>
              <a:lnSpc>
                <a:spcPct val="100000"/>
              </a:lnSpc>
            </a:pPr>
            <a:r>
              <a:rPr b="1" lang="es-ES" sz="6000" spc="-1" strike="noStrike">
                <a:solidFill>
                  <a:srgbClr val="9fc5e8"/>
                </a:solidFill>
                <a:latin typeface="Courier New"/>
                <a:ea typeface="Courier New"/>
              </a:rPr>
              <a:t>6</a:t>
            </a:r>
            <a:br/>
            <a:endParaRPr b="0" lang="es-ES" sz="6000" spc="-1" strike="noStrike">
              <a:solidFill>
                <a:srgbClr val="000000"/>
              </a:solidFill>
              <a:latin typeface="Arial"/>
            </a:endParaRPr>
          </a:p>
        </p:txBody>
      </p:sp>
      <p:sp>
        <p:nvSpPr>
          <p:cNvPr id="378"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0B09A063-92CE-4B16-8818-C67B71B629BD}"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379" name="TextShape 3"/>
          <p:cNvSpPr txBox="1"/>
          <p:nvPr/>
        </p:nvSpPr>
        <p:spPr>
          <a:xfrm>
            <a:off x="804960" y="2277720"/>
            <a:ext cx="7205400" cy="1159560"/>
          </a:xfrm>
          <a:prstGeom prst="rect">
            <a:avLst/>
          </a:prstGeom>
          <a:noFill/>
          <a:ln>
            <a:noFill/>
          </a:ln>
        </p:spPr>
        <p:txBody>
          <a:bodyPr tIns="91440" bIns="91440">
            <a:noAutofit/>
          </a:bodyPr>
          <a:p>
            <a:pPr>
              <a:lnSpc>
                <a:spcPct val="100000"/>
              </a:lnSpc>
            </a:pPr>
            <a:r>
              <a:rPr b="1" lang="es-ES" sz="3600" spc="-1" strike="noStrike">
                <a:solidFill>
                  <a:srgbClr val="ffffff"/>
                </a:solidFill>
                <a:latin typeface="Courier New"/>
                <a:ea typeface="Courier New"/>
              </a:rPr>
              <a:t>  </a:t>
            </a:r>
            <a:r>
              <a:rPr b="1" lang="es-ES" sz="3600" spc="-1" strike="noStrike">
                <a:solidFill>
                  <a:srgbClr val="ffffff"/>
                </a:solidFill>
                <a:latin typeface="Courier New"/>
                <a:ea typeface="Courier New"/>
              </a:rPr>
              <a:t>Resultados Obtenidos</a:t>
            </a:r>
            <a:endParaRPr b="0" lang="es-E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0" name="TextShape 1"/>
          <p:cNvSpPr txBox="1"/>
          <p:nvPr/>
        </p:nvSpPr>
        <p:spPr>
          <a:xfrm>
            <a:off x="921240" y="1509120"/>
            <a:ext cx="7205400" cy="1159560"/>
          </a:xfrm>
          <a:prstGeom prst="rect">
            <a:avLst/>
          </a:prstGeom>
          <a:noFill/>
          <a:ln>
            <a:noFill/>
          </a:ln>
        </p:spPr>
        <p:txBody>
          <a:bodyPr tIns="91440" bIns="91440">
            <a:noAutofit/>
          </a:bodyPr>
          <a:p>
            <a:endParaRPr b="0" lang="es-ES" sz="1400" spc="-1" strike="noStrike">
              <a:solidFill>
                <a:srgbClr val="000000"/>
              </a:solidFill>
              <a:latin typeface="Arial"/>
            </a:endParaRPr>
          </a:p>
        </p:txBody>
      </p:sp>
      <p:sp>
        <p:nvSpPr>
          <p:cNvPr id="381" name="TextShape 2"/>
          <p:cNvSpPr txBox="1"/>
          <p:nvPr/>
        </p:nvSpPr>
        <p:spPr>
          <a:xfrm>
            <a:off x="4698720" y="3108960"/>
            <a:ext cx="3542040" cy="784440"/>
          </a:xfrm>
          <a:prstGeom prst="rect">
            <a:avLst/>
          </a:prstGeom>
          <a:noFill/>
          <a:ln>
            <a:noFill/>
          </a:ln>
        </p:spPr>
        <p:txBody>
          <a:bodyPr tIns="91440" bIns="91440">
            <a:noAutofit/>
          </a:bodyPr>
          <a:p>
            <a:pPr algn="ctr"/>
            <a:endParaRPr b="0" lang="es-ES" sz="3200" spc="-1" strike="noStrike">
              <a:latin typeface="Arial"/>
            </a:endParaRPr>
          </a:p>
        </p:txBody>
      </p:sp>
      <p:sp>
        <p:nvSpPr>
          <p:cNvPr id="382" name="TextShape 3"/>
          <p:cNvSpPr txBox="1"/>
          <p:nvPr/>
        </p:nvSpPr>
        <p:spPr>
          <a:xfrm>
            <a:off x="8523000" y="4641480"/>
            <a:ext cx="460800" cy="291600"/>
          </a:xfrm>
          <a:prstGeom prst="rect">
            <a:avLst/>
          </a:prstGeom>
          <a:noFill/>
          <a:ln>
            <a:noFill/>
          </a:ln>
        </p:spPr>
        <p:txBody>
          <a:bodyPr tIns="91440" bIns="91440">
            <a:noAutofit/>
          </a:bodyPr>
          <a:p>
            <a:pPr algn="r">
              <a:lnSpc>
                <a:spcPct val="100000"/>
              </a:lnSpc>
            </a:pPr>
            <a:fld id="{932D5491-0DE1-432F-8711-48A4D32EDD14}"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383" name="Google Shape;328;p45" descr=""/>
          <p:cNvPicPr/>
          <p:nvPr/>
        </p:nvPicPr>
        <p:blipFill>
          <a:blip r:embed="rId1"/>
          <a:stretch/>
        </p:blipFill>
        <p:spPr>
          <a:xfrm>
            <a:off x="1102320" y="147600"/>
            <a:ext cx="6842880" cy="47509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501840" y="514800"/>
            <a:ext cx="59846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6. Resultados obtenidos</a:t>
            </a:r>
            <a:endParaRPr b="0" lang="es-ES" sz="2000" spc="-1" strike="noStrike">
              <a:solidFill>
                <a:srgbClr val="000000"/>
              </a:solidFill>
              <a:latin typeface="Arial"/>
            </a:endParaRPr>
          </a:p>
        </p:txBody>
      </p:sp>
      <p:sp>
        <p:nvSpPr>
          <p:cNvPr id="385"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4865F97E-F6B5-4CFD-92AF-948EA633676D}"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386" name="Google Shape;335;p46" descr=""/>
          <p:cNvPicPr/>
          <p:nvPr/>
        </p:nvPicPr>
        <p:blipFill>
          <a:blip r:embed="rId1"/>
          <a:stretch/>
        </p:blipFill>
        <p:spPr>
          <a:xfrm>
            <a:off x="708840" y="1466640"/>
            <a:ext cx="4466880" cy="2319120"/>
          </a:xfrm>
          <a:prstGeom prst="rect">
            <a:avLst/>
          </a:prstGeom>
          <a:ln>
            <a:noFill/>
          </a:ln>
        </p:spPr>
      </p:pic>
      <p:sp>
        <p:nvSpPr>
          <p:cNvPr id="387" name="TextShape 3"/>
          <p:cNvSpPr txBox="1"/>
          <p:nvPr/>
        </p:nvSpPr>
        <p:spPr>
          <a:xfrm>
            <a:off x="5498640" y="1044000"/>
            <a:ext cx="3292200" cy="3449520"/>
          </a:xfrm>
          <a:prstGeom prst="rect">
            <a:avLst/>
          </a:prstGeom>
          <a:noFill/>
          <a:ln>
            <a:noFill/>
          </a:ln>
        </p:spPr>
        <p:txBody>
          <a:bodyPr tIns="91440" bIns="91440">
            <a:noAutofit/>
          </a:bodyPr>
          <a:p>
            <a:pPr>
              <a:lnSpc>
                <a:spcPct val="100000"/>
              </a:lnSpc>
            </a:pPr>
            <a:r>
              <a:rPr b="0" lang="es-ES" sz="1600" spc="-1" strike="noStrike">
                <a:solidFill>
                  <a:srgbClr val="ffffff"/>
                </a:solidFill>
                <a:latin typeface="Courier New"/>
                <a:ea typeface="Courier New"/>
              </a:rPr>
              <a:t>-Conjunto de datos, referentes al grupo de distancias Euclídeas con n=500, m=50,  en el que mejor resultados se han obtenido.</a:t>
            </a:r>
            <a:br/>
            <a:br/>
            <a:r>
              <a:rPr b="0" lang="es-ES" sz="1600" spc="-1" strike="noStrike">
                <a:solidFill>
                  <a:srgbClr val="ffffff"/>
                </a:solidFill>
                <a:latin typeface="Courier New"/>
                <a:ea typeface="Courier New"/>
              </a:rPr>
              <a:t>-Podemos afirmar que hay convergencia con las tres versiones en todas las instancias y, por ello, la desviación obtenida es prácticamente nula.</a:t>
            </a:r>
            <a:br/>
            <a:br/>
            <a:br/>
            <a:b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404280" y="493920"/>
            <a:ext cx="822924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6. Resultados obtenidos</a:t>
            </a:r>
            <a:endParaRPr b="0" lang="es-ES" sz="2000" spc="-1" strike="noStrike">
              <a:solidFill>
                <a:srgbClr val="000000"/>
              </a:solidFill>
              <a:latin typeface="Arial"/>
            </a:endParaRPr>
          </a:p>
        </p:txBody>
      </p:sp>
      <p:sp>
        <p:nvSpPr>
          <p:cNvPr id="389"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6AA44AFE-8AB1-44B3-92E8-86AF7B77A65F}"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390" name="Google Shape;343;p47" descr=""/>
          <p:cNvPicPr/>
          <p:nvPr/>
        </p:nvPicPr>
        <p:blipFill>
          <a:blip r:embed="rId1"/>
          <a:stretch/>
        </p:blipFill>
        <p:spPr>
          <a:xfrm>
            <a:off x="4271400" y="1416600"/>
            <a:ext cx="4449600" cy="2310120"/>
          </a:xfrm>
          <a:prstGeom prst="rect">
            <a:avLst/>
          </a:prstGeom>
          <a:ln>
            <a:noFill/>
          </a:ln>
        </p:spPr>
      </p:pic>
      <p:sp>
        <p:nvSpPr>
          <p:cNvPr id="391" name="TextShape 3"/>
          <p:cNvSpPr txBox="1"/>
          <p:nvPr/>
        </p:nvSpPr>
        <p:spPr>
          <a:xfrm>
            <a:off x="404280" y="907200"/>
            <a:ext cx="3866760" cy="3449520"/>
          </a:xfrm>
          <a:prstGeom prst="rect">
            <a:avLst/>
          </a:prstGeom>
          <a:noFill/>
          <a:ln>
            <a:noFill/>
          </a:ln>
        </p:spPr>
        <p:txBody>
          <a:bodyPr tIns="91440" bIns="91440">
            <a:noAutofit/>
          </a:bodyPr>
          <a:p>
            <a:pPr>
              <a:lnSpc>
                <a:spcPct val="100000"/>
              </a:lnSpc>
            </a:pPr>
            <a:r>
              <a:rPr b="0" lang="es-ES" sz="1500" spc="-1" strike="noStrike">
                <a:solidFill>
                  <a:srgbClr val="ffffff"/>
                </a:solidFill>
                <a:latin typeface="Courier New"/>
                <a:ea typeface="Courier New"/>
              </a:rPr>
              <a:t>-</a:t>
            </a:r>
            <a:r>
              <a:rPr b="0" lang="es-ES" sz="1400" spc="-1" strike="noStrike">
                <a:solidFill>
                  <a:srgbClr val="ffffff"/>
                </a:solidFill>
                <a:latin typeface="Courier New"/>
                <a:ea typeface="Courier New"/>
              </a:rPr>
              <a:t>Conjunto de datos correspondiente al grupo de distancias enteras y tamaño de n=2000 y m=200.</a:t>
            </a:r>
            <a:br/>
            <a:br/>
            <a:r>
              <a:rPr b="0" lang="es-ES" sz="1400" spc="-1" strike="noStrike">
                <a:solidFill>
                  <a:srgbClr val="ffffff"/>
                </a:solidFill>
                <a:latin typeface="Courier New"/>
                <a:ea typeface="Courier New"/>
              </a:rPr>
              <a:t>-Se observa claramente que el perfil rojo referente a la versión original (sin hibridar) se encuentra por debajo de las otras dos implementaciones.</a:t>
            </a:r>
            <a:br/>
            <a:br/>
            <a:r>
              <a:rPr b="0" lang="es-ES" sz="1400" spc="-1" strike="noStrike">
                <a:solidFill>
                  <a:srgbClr val="ffffff"/>
                </a:solidFill>
                <a:latin typeface="Courier New"/>
                <a:ea typeface="Courier New"/>
              </a:rPr>
              <a:t>-En relación con las versiones hibridadas (perfil amarillo y verde), vemos que en todas las instancias menos en 3 de ellas, hibridar el algoritmo con BL y Búsqueda Tabú mejora en gran medida.</a:t>
            </a:r>
            <a:br/>
            <a:br/>
            <a:b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432000" y="493920"/>
            <a:ext cx="469008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6. Resultados obtenidos</a:t>
            </a:r>
            <a:endParaRPr b="0" lang="es-ES" sz="2000" spc="-1" strike="noStrike">
              <a:solidFill>
                <a:srgbClr val="000000"/>
              </a:solidFill>
              <a:latin typeface="Arial"/>
            </a:endParaRPr>
          </a:p>
        </p:txBody>
      </p:sp>
      <p:sp>
        <p:nvSpPr>
          <p:cNvPr id="393"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641BF59B-E0CA-4AAB-95E6-16E407E13B9E}"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394" name="Google Shape;351;p48" descr=""/>
          <p:cNvPicPr/>
          <p:nvPr/>
        </p:nvPicPr>
        <p:blipFill>
          <a:blip r:embed="rId1"/>
          <a:stretch/>
        </p:blipFill>
        <p:spPr>
          <a:xfrm>
            <a:off x="753480" y="1440720"/>
            <a:ext cx="4431600" cy="2300760"/>
          </a:xfrm>
          <a:prstGeom prst="rect">
            <a:avLst/>
          </a:prstGeom>
          <a:ln>
            <a:noFill/>
          </a:ln>
        </p:spPr>
      </p:pic>
      <p:sp>
        <p:nvSpPr>
          <p:cNvPr id="395" name="TextShape 3"/>
          <p:cNvSpPr txBox="1"/>
          <p:nvPr/>
        </p:nvSpPr>
        <p:spPr>
          <a:xfrm>
            <a:off x="5498640" y="493920"/>
            <a:ext cx="3292200" cy="3449520"/>
          </a:xfrm>
          <a:prstGeom prst="rect">
            <a:avLst/>
          </a:prstGeom>
          <a:noFill/>
          <a:ln>
            <a:noFill/>
          </a:ln>
        </p:spPr>
        <p:txBody>
          <a:bodyPr tIns="91440" bIns="91440">
            <a:noAutofit/>
          </a:bodyPr>
          <a:p>
            <a:pPr>
              <a:lnSpc>
                <a:spcPct val="100000"/>
              </a:lnSpc>
            </a:pPr>
            <a:r>
              <a:rPr b="0" lang="es-ES" sz="1400" spc="-1" strike="noStrike">
                <a:solidFill>
                  <a:srgbClr val="ffffff"/>
                </a:solidFill>
                <a:latin typeface="Courier New"/>
                <a:ea typeface="Courier New"/>
              </a:rPr>
              <a:t>-Ambas versiones hibridadas mejoran bastante respecto al algoritmo original debido en cierto modo a las técnicas introducidas para evitar óptimos locales.</a:t>
            </a:r>
            <a:br/>
            <a:br/>
            <a:r>
              <a:rPr b="0" lang="es-ES" sz="1400" spc="-1" strike="noStrike">
                <a:solidFill>
                  <a:srgbClr val="ffffff"/>
                </a:solidFill>
                <a:latin typeface="Courier New"/>
                <a:ea typeface="Courier New"/>
              </a:rPr>
              <a:t>-El claro ganador vuelve a ser la versión de Búsqueda </a:t>
            </a:r>
            <a:r>
              <a:rPr b="1" lang="es-ES" sz="1400" spc="-1" strike="noStrike">
                <a:solidFill>
                  <a:srgbClr val="ffffff"/>
                </a:solidFill>
                <a:latin typeface="Courier New"/>
                <a:ea typeface="Courier New"/>
              </a:rPr>
              <a:t>Tabú + BL</a:t>
            </a:r>
            <a:br/>
            <a:br/>
            <a:r>
              <a:rPr b="0" lang="es-ES" sz="1400" spc="-1" strike="noStrike">
                <a:solidFill>
                  <a:srgbClr val="ffffff"/>
                </a:solidFill>
                <a:latin typeface="Courier New"/>
                <a:ea typeface="Courier New"/>
              </a:rPr>
              <a:t>-Esto era de esperar ya que a la hora de crear las distintas soluciones aleatorias, se han añadido algunas de 'calidad' (un 50% de la B. Tabú) por lo que no dependemos tanto de la aleatoriedad inicial de las soluciones.</a:t>
            </a:r>
            <a:br/>
            <a:r>
              <a:rPr b="0" lang="es-ES" sz="1400" spc="-1" strike="noStrike">
                <a:solidFill>
                  <a:srgbClr val="ffffff"/>
                </a:solidFill>
                <a:latin typeface="Courier New"/>
                <a:ea typeface="Courier New"/>
              </a:rPr>
              <a:t>	</a:t>
            </a:r>
            <a:b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6"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4347CFD8-F485-4853-A9E8-7514FD12B4C9}"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397" name="Google Shape;358;p49" descr=""/>
          <p:cNvPicPr/>
          <p:nvPr/>
        </p:nvPicPr>
        <p:blipFill>
          <a:blip r:embed="rId1"/>
          <a:stretch/>
        </p:blipFill>
        <p:spPr>
          <a:xfrm>
            <a:off x="1898640" y="547920"/>
            <a:ext cx="4368600" cy="38851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2276640" y="432360"/>
            <a:ext cx="4483080" cy="140472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Times New Roman"/>
                <a:ea typeface="Times New Roman"/>
              </a:rPr>
              <a:t>El problema MDP se puede formular como:</a:t>
            </a:r>
            <a:endParaRPr b="0" lang="es-ES" sz="1800" spc="-1" strike="noStrike">
              <a:solidFill>
                <a:srgbClr val="000000"/>
              </a:solidFill>
              <a:latin typeface="Arial"/>
            </a:endParaRPr>
          </a:p>
        </p:txBody>
      </p:sp>
      <p:sp>
        <p:nvSpPr>
          <p:cNvPr id="265"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8B5FA877-76AA-410E-B88E-93525D4F2679}"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266" name="Google Shape;87;p14" descr="&#10;&#10;&#10;&#10;&#10;&#10;\text{Maximizar:   }  z_{MS}(x) = \sum_{i=1}^{n-1} \sum_{j=i+1}^{n} d_{ij}x_i x_j \\&#10;&#10;&#10;&#10;"/>
          <p:cNvPicPr/>
          <p:nvPr/>
        </p:nvPicPr>
        <p:blipFill>
          <a:blip r:embed="rId1"/>
          <a:stretch/>
        </p:blipFill>
        <p:spPr>
          <a:xfrm>
            <a:off x="2154960" y="1149480"/>
            <a:ext cx="4726800" cy="619920"/>
          </a:xfrm>
          <a:prstGeom prst="rect">
            <a:avLst/>
          </a:prstGeom>
          <a:ln>
            <a:noFill/>
          </a:ln>
        </p:spPr>
      </p:pic>
      <p:pic>
        <p:nvPicPr>
          <p:cNvPr id="267" name="Google Shape;88;p14" descr="&#10;&#10;&#10;&#10;&#10;&#10;&#10;\text{Sujeto a: } \sum_{i=1}^{n} x_i=m \hspace{0.2cm} \text{ con } x_i=\{0,1\} \text{, } i=1,...,n  \hspace{0.5cm} , \text{donde: }&#10;&#10;&#10;"/>
          <p:cNvPicPr/>
          <p:nvPr/>
        </p:nvPicPr>
        <p:blipFill>
          <a:blip r:embed="rId2"/>
          <a:stretch/>
        </p:blipFill>
        <p:spPr>
          <a:xfrm>
            <a:off x="1508040" y="1837080"/>
            <a:ext cx="6344280" cy="324720"/>
          </a:xfrm>
          <a:prstGeom prst="rect">
            <a:avLst/>
          </a:prstGeom>
          <a:ln>
            <a:noFill/>
          </a:ln>
        </p:spPr>
      </p:pic>
      <p:sp>
        <p:nvSpPr>
          <p:cNvPr id="268" name="TextShape 3"/>
          <p:cNvSpPr txBox="1"/>
          <p:nvPr/>
        </p:nvSpPr>
        <p:spPr>
          <a:xfrm>
            <a:off x="2438640" y="2398680"/>
            <a:ext cx="4483080" cy="1404720"/>
          </a:xfrm>
          <a:prstGeom prst="rect">
            <a:avLst/>
          </a:prstGeom>
          <a:noFill/>
          <a:ln>
            <a:noFill/>
          </a:ln>
        </p:spPr>
        <p:txBody>
          <a:bodyPr tIns="91440" bIns="91440">
            <a:noAutofit/>
          </a:bodyPr>
          <a:p>
            <a:pPr marL="457200" indent="-342720">
              <a:lnSpc>
                <a:spcPct val="100000"/>
              </a:lnSpc>
              <a:spcBef>
                <a:spcPts val="601"/>
              </a:spcBef>
              <a:buClr>
                <a:srgbClr val="ffffff"/>
              </a:buClr>
              <a:buFont typeface="Times New Roman"/>
              <a:buAutoNum type="arabicPeriod"/>
            </a:pPr>
            <a:r>
              <a:rPr b="0" lang="es-ES" sz="1800" spc="-1" strike="noStrike">
                <a:solidFill>
                  <a:srgbClr val="ffffff"/>
                </a:solidFill>
                <a:latin typeface="Times New Roman"/>
                <a:ea typeface="Times New Roman"/>
              </a:rPr>
              <a:t> </a:t>
            </a:r>
            <a:r>
              <a:rPr b="0" lang="es-ES" sz="1800" spc="-1" strike="noStrike">
                <a:solidFill>
                  <a:srgbClr val="ffffff"/>
                </a:solidFill>
                <a:latin typeface="Times New Roman"/>
                <a:ea typeface="Times New Roman"/>
              </a:rPr>
              <a:t>x es una solución al problema que consiste en un vector binario que indica los m elementos seleccionados.</a:t>
            </a:r>
            <a:endParaRPr b="0" lang="es-ES" sz="1800" spc="-1" strike="noStrike">
              <a:solidFill>
                <a:srgbClr val="000000"/>
              </a:solidFill>
              <a:latin typeface="Arial"/>
            </a:endParaRPr>
          </a:p>
          <a:p>
            <a:pPr marL="457200">
              <a:lnSpc>
                <a:spcPct val="100000"/>
              </a:lnSpc>
              <a:spcBef>
                <a:spcPts val="601"/>
              </a:spcBef>
            </a:pPr>
            <a:endParaRPr b="0" lang="es-ES" sz="1800" spc="-1" strike="noStrike">
              <a:solidFill>
                <a:srgbClr val="000000"/>
              </a:solidFill>
              <a:latin typeface="Arial"/>
            </a:endParaRPr>
          </a:p>
          <a:p>
            <a:pPr marL="457200" indent="-342720">
              <a:lnSpc>
                <a:spcPct val="100000"/>
              </a:lnSpc>
              <a:spcBef>
                <a:spcPts val="601"/>
              </a:spcBef>
              <a:buClr>
                <a:srgbClr val="ffffff"/>
              </a:buClr>
              <a:buFont typeface="Times New Roman"/>
              <a:buAutoNum type="arabicPeriod"/>
            </a:pPr>
            <a:r>
              <a:rPr b="0" lang="es-ES" sz="1800" spc="-1" strike="noStrike">
                <a:solidFill>
                  <a:srgbClr val="ffffff"/>
                </a:solidFill>
                <a:latin typeface="Times New Roman"/>
                <a:ea typeface="Times New Roman"/>
              </a:rPr>
              <a:t>dij es la distancia existente entre los elementos i y j</a:t>
            </a:r>
            <a:endParaRPr b="0" lang="es-ES" sz="1800" spc="-1" strike="noStrike">
              <a:solidFill>
                <a:srgbClr val="000000"/>
              </a:solidFill>
              <a:latin typeface="Arial"/>
            </a:endParaRPr>
          </a:p>
          <a:p>
            <a:pPr>
              <a:lnSpc>
                <a:spcPct val="100000"/>
              </a:lnSpc>
              <a:spcBef>
                <a:spcPts val="601"/>
              </a:spcBef>
            </a:pPr>
            <a:endParaRPr b="0" lang="es-E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TextShape 1"/>
          <p:cNvSpPr txBox="1"/>
          <p:nvPr/>
        </p:nvSpPr>
        <p:spPr>
          <a:xfrm>
            <a:off x="921240" y="1284840"/>
            <a:ext cx="7205400" cy="1159560"/>
          </a:xfrm>
          <a:prstGeom prst="rect">
            <a:avLst/>
          </a:prstGeom>
          <a:noFill/>
          <a:ln>
            <a:noFill/>
          </a:ln>
        </p:spPr>
        <p:txBody>
          <a:bodyPr tIns="91440" bIns="91440">
            <a:noAutofit/>
          </a:bodyPr>
          <a:p>
            <a:pPr>
              <a:lnSpc>
                <a:spcPct val="100000"/>
              </a:lnSpc>
            </a:pPr>
            <a:r>
              <a:rPr b="1" lang="es-ES" sz="6000" spc="-1" strike="noStrike">
                <a:solidFill>
                  <a:srgbClr val="9fc5e8"/>
                </a:solidFill>
                <a:latin typeface="Courier New"/>
                <a:ea typeface="Courier New"/>
              </a:rPr>
              <a:t>7</a:t>
            </a:r>
            <a:br/>
            <a:endParaRPr b="0" lang="es-ES" sz="6000" spc="-1" strike="noStrike">
              <a:solidFill>
                <a:srgbClr val="000000"/>
              </a:solidFill>
              <a:latin typeface="Arial"/>
            </a:endParaRPr>
          </a:p>
        </p:txBody>
      </p:sp>
      <p:sp>
        <p:nvSpPr>
          <p:cNvPr id="399"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54465A1D-CE2D-47D2-A539-1491A10DE0E7}"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400" name="TextShape 3"/>
          <p:cNvSpPr txBox="1"/>
          <p:nvPr/>
        </p:nvSpPr>
        <p:spPr>
          <a:xfrm>
            <a:off x="804960" y="2277720"/>
            <a:ext cx="7205400" cy="1159560"/>
          </a:xfrm>
          <a:prstGeom prst="rect">
            <a:avLst/>
          </a:prstGeom>
          <a:noFill/>
          <a:ln>
            <a:noFill/>
          </a:ln>
        </p:spPr>
        <p:txBody>
          <a:bodyPr tIns="91440" bIns="91440">
            <a:noAutofit/>
          </a:bodyPr>
          <a:p>
            <a:pPr>
              <a:lnSpc>
                <a:spcPct val="100000"/>
              </a:lnSpc>
            </a:pPr>
            <a:r>
              <a:rPr b="1" lang="es-ES" sz="3600" spc="-1" strike="noStrike">
                <a:solidFill>
                  <a:srgbClr val="ffffff"/>
                </a:solidFill>
                <a:latin typeface="Courier New"/>
                <a:ea typeface="Courier New"/>
              </a:rPr>
              <a:t>	</a:t>
            </a:r>
            <a:r>
              <a:rPr b="1" lang="es-ES" sz="3600" spc="-1" strike="noStrike">
                <a:solidFill>
                  <a:srgbClr val="ffffff"/>
                </a:solidFill>
                <a:latin typeface="Courier New"/>
                <a:ea typeface="Courier New"/>
              </a:rPr>
              <a:t> </a:t>
            </a:r>
            <a:r>
              <a:rPr b="1" lang="es-ES" sz="3600" spc="-1" strike="noStrike">
                <a:solidFill>
                  <a:srgbClr val="ffffff"/>
                </a:solidFill>
                <a:latin typeface="Courier New"/>
                <a:ea typeface="Courier New"/>
              </a:rPr>
              <a:t>Análisis de escalado</a:t>
            </a:r>
            <a:endParaRPr b="0" lang="es-E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F536EBBD-68AD-4BC0-AE18-1A9E61F40DD5}"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402" name="TextShape 2"/>
          <p:cNvSpPr txBox="1"/>
          <p:nvPr/>
        </p:nvSpPr>
        <p:spPr>
          <a:xfrm>
            <a:off x="940680" y="955080"/>
            <a:ext cx="7262280" cy="3978000"/>
          </a:xfrm>
          <a:prstGeom prst="rect">
            <a:avLst/>
          </a:prstGeom>
          <a:noFill/>
          <a:ln>
            <a:noFill/>
          </a:ln>
        </p:spPr>
        <p:txBody>
          <a:bodyPr tIns="91440" bIns="91440">
            <a:noAutofit/>
          </a:bodyPr>
          <a:p>
            <a:pPr>
              <a:lnSpc>
                <a:spcPct val="100000"/>
              </a:lnSpc>
              <a:spcBef>
                <a:spcPts val="601"/>
              </a:spcBef>
            </a:pPr>
            <a:r>
              <a:rPr b="0" lang="es-ES" sz="1900" spc="-1" strike="noStrike">
                <a:solidFill>
                  <a:srgbClr val="ffffff"/>
                </a:solidFill>
                <a:latin typeface="Courier New"/>
                <a:ea typeface="Courier New"/>
              </a:rPr>
              <a:t>-En nuestra propuesta tenemos un total de 4 superficies, por ello, me ha parecido una buena idea establecer 100.000 evaluaciones para cada una de ellas. En total 400.000 evaluaciones.</a:t>
            </a:r>
            <a:endParaRPr b="0" lang="es-ES" sz="1900" spc="-1" strike="noStrike">
              <a:solidFill>
                <a:srgbClr val="000000"/>
              </a:solidFill>
              <a:latin typeface="Arial"/>
            </a:endParaRPr>
          </a:p>
          <a:p>
            <a:pPr>
              <a:lnSpc>
                <a:spcPct val="100000"/>
              </a:lnSpc>
              <a:spcBef>
                <a:spcPts val="601"/>
              </a:spcBef>
            </a:pPr>
            <a:endParaRPr b="0" lang="es-ES" sz="1900" spc="-1" strike="noStrike">
              <a:solidFill>
                <a:srgbClr val="000000"/>
              </a:solidFill>
              <a:latin typeface="Arial"/>
            </a:endParaRPr>
          </a:p>
          <a:p>
            <a:pPr>
              <a:lnSpc>
                <a:spcPct val="100000"/>
              </a:lnSpc>
              <a:spcBef>
                <a:spcPts val="601"/>
              </a:spcBef>
            </a:pPr>
            <a:r>
              <a:rPr b="0" lang="es-ES" sz="1900" spc="-1" strike="noStrike">
                <a:solidFill>
                  <a:srgbClr val="ffffff"/>
                </a:solidFill>
                <a:latin typeface="Courier New"/>
                <a:ea typeface="Courier New"/>
              </a:rPr>
              <a:t>-Se ejecutarán las mejores hibridaciones de las prácticas anteriores para realizar un análisis de escalado comparativo.</a:t>
            </a:r>
            <a:endParaRPr b="0" lang="es-ES" sz="1900" spc="-1" strike="noStrike">
              <a:solidFill>
                <a:srgbClr val="000000"/>
              </a:solidFill>
              <a:latin typeface="Arial"/>
            </a:endParaRPr>
          </a:p>
        </p:txBody>
      </p:sp>
      <p:sp>
        <p:nvSpPr>
          <p:cNvPr id="403" name="TextShape 3"/>
          <p:cNvSpPr txBox="1"/>
          <p:nvPr/>
        </p:nvSpPr>
        <p:spPr>
          <a:xfrm>
            <a:off x="432000" y="493920"/>
            <a:ext cx="469008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7. Análisis de escalado</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4"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96D1B556-6379-4C0A-95B8-07DDEF3FC346}"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405" name="Google Shape;378;p52" descr=""/>
          <p:cNvPicPr/>
          <p:nvPr/>
        </p:nvPicPr>
        <p:blipFill>
          <a:blip r:embed="rId1"/>
          <a:stretch/>
        </p:blipFill>
        <p:spPr>
          <a:xfrm>
            <a:off x="902880" y="1706040"/>
            <a:ext cx="7337520" cy="139212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586800" y="3019680"/>
            <a:ext cx="7092720" cy="360"/>
          </a:xfrm>
          <a:custGeom>
            <a:avLst/>
            <a:gdLst/>
            <a:ahLst/>
            <a:rect l="l" t="t" r="r" b="b"/>
            <a:pathLst>
              <a:path w="21600" h="21600">
                <a:moveTo>
                  <a:pt x="0" y="0"/>
                </a:moveTo>
                <a:lnTo>
                  <a:pt x="21600" y="21600"/>
                </a:lnTo>
              </a:path>
            </a:pathLst>
          </a:custGeom>
          <a:noFill/>
          <a:ln w="9360">
            <a:solidFill>
              <a:srgbClr val="ffffff"/>
            </a:solidFill>
            <a:prstDash val="dash"/>
            <a:round/>
          </a:ln>
        </p:spPr>
        <p:style>
          <a:lnRef idx="0"/>
          <a:fillRef idx="0"/>
          <a:effectRef idx="0"/>
          <a:fontRef idx="minor"/>
        </p:style>
      </p:sp>
      <p:sp>
        <p:nvSpPr>
          <p:cNvPr id="407" name="CustomShape 2"/>
          <p:cNvSpPr/>
          <p:nvPr/>
        </p:nvSpPr>
        <p:spPr>
          <a:xfrm>
            <a:off x="599040" y="1715040"/>
            <a:ext cx="7092720" cy="360"/>
          </a:xfrm>
          <a:custGeom>
            <a:avLst/>
            <a:gdLst/>
            <a:ahLst/>
            <a:rect l="l" t="t" r="r" b="b"/>
            <a:pathLst>
              <a:path w="21600" h="21600">
                <a:moveTo>
                  <a:pt x="0" y="0"/>
                </a:moveTo>
                <a:lnTo>
                  <a:pt x="21600" y="21600"/>
                </a:lnTo>
              </a:path>
            </a:pathLst>
          </a:custGeom>
          <a:noFill/>
          <a:ln w="9360">
            <a:solidFill>
              <a:srgbClr val="ffffff"/>
            </a:solidFill>
            <a:prstDash val="dash"/>
            <a:round/>
          </a:ln>
        </p:spPr>
        <p:style>
          <a:lnRef idx="0"/>
          <a:fillRef idx="0"/>
          <a:effectRef idx="0"/>
          <a:fontRef idx="minor"/>
        </p:style>
      </p:sp>
      <p:sp>
        <p:nvSpPr>
          <p:cNvPr id="408" name="TextShape 3"/>
          <p:cNvSpPr txBox="1"/>
          <p:nvPr/>
        </p:nvSpPr>
        <p:spPr>
          <a:xfrm>
            <a:off x="8523000" y="4641480"/>
            <a:ext cx="460800" cy="291600"/>
          </a:xfrm>
          <a:prstGeom prst="rect">
            <a:avLst/>
          </a:prstGeom>
          <a:noFill/>
          <a:ln>
            <a:noFill/>
          </a:ln>
        </p:spPr>
        <p:txBody>
          <a:bodyPr tIns="91440" bIns="91440">
            <a:noAutofit/>
          </a:bodyPr>
          <a:p>
            <a:pPr algn="r">
              <a:lnSpc>
                <a:spcPct val="100000"/>
              </a:lnSpc>
            </a:pPr>
            <a:fld id="{4DA68F0E-6BEC-447A-8558-984AD40D5E9D}"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409" name="CustomShape 4"/>
          <p:cNvSpPr/>
          <p:nvPr/>
        </p:nvSpPr>
        <p:spPr>
          <a:xfrm>
            <a:off x="1431720" y="2059920"/>
            <a:ext cx="3669480" cy="583560"/>
          </a:xfrm>
          <a:prstGeom prst="rect">
            <a:avLst/>
          </a:prstGeom>
          <a:noFill/>
          <a:ln cap="rnd" w="19080">
            <a:solidFill>
              <a:srgbClr val="ffffff"/>
            </a:solidFill>
            <a:prstDash val="lgDash"/>
            <a:round/>
          </a:ln>
        </p:spPr>
        <p:style>
          <a:lnRef idx="0"/>
          <a:fillRef idx="0"/>
          <a:effectRef idx="0"/>
          <a:fontRef idx="minor"/>
        </p:style>
        <p:txBody>
          <a:bodyPr tIns="91440" bIns="91440" anchor="ctr">
            <a:noAutofit/>
          </a:bodyPr>
          <a:p>
            <a:pPr algn="ctr">
              <a:lnSpc>
                <a:spcPct val="100000"/>
              </a:lnSpc>
            </a:pPr>
            <a:r>
              <a:rPr b="0" lang="es-ES" sz="2300" spc="-1" strike="noStrike">
                <a:solidFill>
                  <a:srgbClr val="ffffff"/>
                </a:solidFill>
                <a:latin typeface="Courier New"/>
                <a:ea typeface="Courier New"/>
              </a:rPr>
              <a:t>ILS</a:t>
            </a:r>
            <a:endParaRPr b="0" lang="es-ES" sz="2300" spc="-1" strike="noStrike">
              <a:latin typeface="Arial"/>
            </a:endParaRPr>
          </a:p>
        </p:txBody>
      </p:sp>
      <p:sp>
        <p:nvSpPr>
          <p:cNvPr id="410" name="CustomShape 5"/>
          <p:cNvSpPr/>
          <p:nvPr/>
        </p:nvSpPr>
        <p:spPr>
          <a:xfrm>
            <a:off x="1431720" y="3459240"/>
            <a:ext cx="3669480" cy="490320"/>
          </a:xfrm>
          <a:prstGeom prst="rect">
            <a:avLst/>
          </a:prstGeom>
          <a:noFill/>
          <a:ln cap="rnd" w="19080">
            <a:solidFill>
              <a:srgbClr val="ffffff"/>
            </a:solidFill>
            <a:prstDash val="dot"/>
            <a:round/>
          </a:ln>
        </p:spPr>
        <p:style>
          <a:lnRef idx="0"/>
          <a:fillRef idx="0"/>
          <a:effectRef idx="0"/>
          <a:fontRef idx="minor"/>
        </p:style>
        <p:txBody>
          <a:bodyPr tIns="91440" bIns="91440" anchor="ctr">
            <a:noAutofit/>
          </a:bodyPr>
          <a:p>
            <a:pPr algn="ctr">
              <a:lnSpc>
                <a:spcPct val="100000"/>
              </a:lnSpc>
            </a:pPr>
            <a:r>
              <a:rPr b="0" lang="es-ES" sz="2100" spc="-1" strike="noStrike">
                <a:solidFill>
                  <a:srgbClr val="ffffff"/>
                </a:solidFill>
                <a:latin typeface="Courier New"/>
                <a:ea typeface="Courier New"/>
              </a:rPr>
              <a:t>AM-(10,1,0)</a:t>
            </a:r>
            <a:endParaRPr b="0" lang="es-ES" sz="2100" spc="-1" strike="noStrike">
              <a:latin typeface="Arial"/>
            </a:endParaRPr>
          </a:p>
        </p:txBody>
      </p:sp>
      <p:sp>
        <p:nvSpPr>
          <p:cNvPr id="411" name="CustomShape 6"/>
          <p:cNvSpPr/>
          <p:nvPr/>
        </p:nvSpPr>
        <p:spPr>
          <a:xfrm flipH="1">
            <a:off x="3266640" y="1337760"/>
            <a:ext cx="2880" cy="721800"/>
          </a:xfrm>
          <a:custGeom>
            <a:avLst/>
            <a:gdLst/>
            <a:ahLst/>
            <a:rect l="l" t="t" r="r" b="b"/>
            <a:pathLst>
              <a:path w="21600" h="21600">
                <a:moveTo>
                  <a:pt x="0" y="0"/>
                </a:moveTo>
                <a:lnTo>
                  <a:pt x="21600" y="21600"/>
                </a:lnTo>
              </a:path>
            </a:pathLst>
          </a:custGeom>
          <a:noFill/>
          <a:ln cap="rnd" w="9360">
            <a:solidFill>
              <a:srgbClr val="ffffff"/>
            </a:solidFill>
            <a:round/>
            <a:headEnd len="lg" type="oval" w="lg"/>
            <a:tailEnd len="lg" type="triangle" w="lg"/>
          </a:ln>
        </p:spPr>
        <p:style>
          <a:lnRef idx="0"/>
          <a:fillRef idx="0"/>
          <a:effectRef idx="0"/>
          <a:fontRef idx="minor"/>
        </p:style>
      </p:sp>
      <p:sp>
        <p:nvSpPr>
          <p:cNvPr id="412" name="CustomShape 7"/>
          <p:cNvSpPr/>
          <p:nvPr/>
        </p:nvSpPr>
        <p:spPr>
          <a:xfrm>
            <a:off x="3266640" y="2643840"/>
            <a:ext cx="360" cy="815040"/>
          </a:xfrm>
          <a:custGeom>
            <a:avLst/>
            <a:gdLst/>
            <a:ahLst/>
            <a:rect l="l" t="t" r="r" b="b"/>
            <a:pathLst>
              <a:path w="21600" h="21600">
                <a:moveTo>
                  <a:pt x="0" y="0"/>
                </a:moveTo>
                <a:lnTo>
                  <a:pt x="21600" y="21600"/>
                </a:lnTo>
              </a:path>
            </a:pathLst>
          </a:custGeom>
          <a:noFill/>
          <a:ln cap="rnd" w="9360">
            <a:solidFill>
              <a:srgbClr val="ffffff"/>
            </a:solidFill>
            <a:round/>
            <a:headEnd len="lg" type="oval" w="lg"/>
            <a:tailEnd len="lg" type="triangle" w="lg"/>
          </a:ln>
        </p:spPr>
        <p:style>
          <a:lnRef idx="0"/>
          <a:fillRef idx="0"/>
          <a:effectRef idx="0"/>
          <a:fontRef idx="minor"/>
        </p:style>
      </p:sp>
      <p:sp>
        <p:nvSpPr>
          <p:cNvPr id="413" name="CustomShape 8"/>
          <p:cNvSpPr/>
          <p:nvPr/>
        </p:nvSpPr>
        <p:spPr>
          <a:xfrm>
            <a:off x="1145880" y="883800"/>
            <a:ext cx="4247640" cy="453600"/>
          </a:xfrm>
          <a:prstGeom prst="rect">
            <a:avLst/>
          </a:prstGeom>
          <a:noFill/>
          <a:ln cap="rnd" w="19080">
            <a:solidFill>
              <a:srgbClr val="ffffff"/>
            </a:solidFill>
            <a:round/>
          </a:ln>
        </p:spPr>
        <p:style>
          <a:lnRef idx="0"/>
          <a:fillRef idx="0"/>
          <a:effectRef idx="0"/>
          <a:fontRef idx="minor"/>
        </p:style>
        <p:txBody>
          <a:bodyPr tIns="91440" bIns="91440" anchor="ctr">
            <a:noAutofit/>
          </a:bodyPr>
          <a:p>
            <a:pPr algn="ctr">
              <a:lnSpc>
                <a:spcPct val="100000"/>
              </a:lnSpc>
            </a:pPr>
            <a:r>
              <a:rPr b="0" lang="es-ES" sz="2100" spc="-1" strike="noStrike">
                <a:solidFill>
                  <a:srgbClr val="ffffff"/>
                </a:solidFill>
                <a:latin typeface="Courier New"/>
                <a:ea typeface="Courier New"/>
              </a:rPr>
              <a:t>Superficies+B.Tabú+BL</a:t>
            </a:r>
            <a:endParaRPr b="0" lang="es-ES" sz="2100" spc="-1" strike="noStrike">
              <a:latin typeface="Arial"/>
            </a:endParaRPr>
          </a:p>
        </p:txBody>
      </p:sp>
      <p:sp>
        <p:nvSpPr>
          <p:cNvPr id="414" name="CustomShape 9"/>
          <p:cNvSpPr/>
          <p:nvPr/>
        </p:nvSpPr>
        <p:spPr>
          <a:xfrm>
            <a:off x="543960" y="837720"/>
            <a:ext cx="970920" cy="801720"/>
          </a:xfrm>
          <a:prstGeom prst="rect">
            <a:avLst/>
          </a:prstGeom>
          <a:noFill/>
          <a:ln>
            <a:noFill/>
          </a:ln>
        </p:spPr>
        <p:style>
          <a:lnRef idx="0"/>
          <a:fillRef idx="0"/>
          <a:effectRef idx="0"/>
          <a:fontRef idx="minor"/>
        </p:style>
        <p:txBody>
          <a:bodyPr tIns="91440" bIns="91440">
            <a:noAutofit/>
          </a:bodyPr>
          <a:p>
            <a:pPr>
              <a:lnSpc>
                <a:spcPct val="100000"/>
              </a:lnSpc>
            </a:pPr>
            <a:r>
              <a:rPr b="0" lang="es-ES" sz="1800" spc="-1" strike="noStrike">
                <a:solidFill>
                  <a:srgbClr val="ffffff"/>
                </a:solidFill>
                <a:latin typeface="Courier New"/>
                <a:ea typeface="Courier New"/>
              </a:rPr>
              <a:t>1º</a:t>
            </a:r>
            <a:endParaRPr b="0" lang="es-ES" sz="1800" spc="-1" strike="noStrike">
              <a:latin typeface="Arial"/>
            </a:endParaRPr>
          </a:p>
        </p:txBody>
      </p:sp>
      <p:sp>
        <p:nvSpPr>
          <p:cNvPr id="415" name="CustomShape 10"/>
          <p:cNvSpPr/>
          <p:nvPr/>
        </p:nvSpPr>
        <p:spPr>
          <a:xfrm>
            <a:off x="543960" y="2059920"/>
            <a:ext cx="970920" cy="801720"/>
          </a:xfrm>
          <a:prstGeom prst="rect">
            <a:avLst/>
          </a:prstGeom>
          <a:noFill/>
          <a:ln>
            <a:noFill/>
          </a:ln>
        </p:spPr>
        <p:style>
          <a:lnRef idx="0"/>
          <a:fillRef idx="0"/>
          <a:effectRef idx="0"/>
          <a:fontRef idx="minor"/>
        </p:style>
        <p:txBody>
          <a:bodyPr tIns="91440" bIns="91440">
            <a:noAutofit/>
          </a:bodyPr>
          <a:p>
            <a:pPr>
              <a:lnSpc>
                <a:spcPct val="100000"/>
              </a:lnSpc>
            </a:pPr>
            <a:r>
              <a:rPr b="0" lang="es-ES" sz="1800" spc="-1" strike="noStrike">
                <a:solidFill>
                  <a:srgbClr val="ffffff"/>
                </a:solidFill>
                <a:latin typeface="Courier New"/>
                <a:ea typeface="Courier New"/>
              </a:rPr>
              <a:t>2º</a:t>
            </a:r>
            <a:endParaRPr b="0" lang="es-ES" sz="1800" spc="-1" strike="noStrike">
              <a:latin typeface="Arial"/>
            </a:endParaRPr>
          </a:p>
        </p:txBody>
      </p:sp>
      <p:sp>
        <p:nvSpPr>
          <p:cNvPr id="416" name="CustomShape 11"/>
          <p:cNvSpPr/>
          <p:nvPr/>
        </p:nvSpPr>
        <p:spPr>
          <a:xfrm>
            <a:off x="543960" y="3366000"/>
            <a:ext cx="970920" cy="801720"/>
          </a:xfrm>
          <a:prstGeom prst="rect">
            <a:avLst/>
          </a:prstGeom>
          <a:noFill/>
          <a:ln>
            <a:noFill/>
          </a:ln>
        </p:spPr>
        <p:style>
          <a:lnRef idx="0"/>
          <a:fillRef idx="0"/>
          <a:effectRef idx="0"/>
          <a:fontRef idx="minor"/>
        </p:style>
        <p:txBody>
          <a:bodyPr tIns="91440" bIns="91440">
            <a:noAutofit/>
          </a:bodyPr>
          <a:p>
            <a:pPr>
              <a:lnSpc>
                <a:spcPct val="100000"/>
              </a:lnSpc>
            </a:pPr>
            <a:r>
              <a:rPr b="0" lang="es-ES" sz="1800" spc="-1" strike="noStrike">
                <a:solidFill>
                  <a:srgbClr val="ffffff"/>
                </a:solidFill>
                <a:latin typeface="Courier New"/>
                <a:ea typeface="Courier New"/>
              </a:rPr>
              <a:t>3º</a:t>
            </a:r>
            <a:endParaRPr b="0" lang="es-ES" sz="1800" spc="-1" strike="noStrike">
              <a:latin typeface="Arial"/>
            </a:endParaRPr>
          </a:p>
        </p:txBody>
      </p:sp>
      <p:sp>
        <p:nvSpPr>
          <p:cNvPr id="417" name="TextShape 12"/>
          <p:cNvSpPr txBox="1"/>
          <p:nvPr/>
        </p:nvSpPr>
        <p:spPr>
          <a:xfrm>
            <a:off x="5796000" y="736200"/>
            <a:ext cx="3307680" cy="3449520"/>
          </a:xfrm>
          <a:prstGeom prst="rect">
            <a:avLst/>
          </a:prstGeom>
          <a:noFill/>
          <a:ln>
            <a:noFill/>
          </a:ln>
        </p:spPr>
        <p:txBody>
          <a:bodyPr tIns="91440" bIns="91440">
            <a:noAutofit/>
          </a:bodyPr>
          <a:p>
            <a:pPr>
              <a:lnSpc>
                <a:spcPct val="100000"/>
              </a:lnSpc>
            </a:pPr>
            <a:r>
              <a:rPr b="0" lang="es-ES" sz="1400" spc="-1" strike="noStrike">
                <a:solidFill>
                  <a:srgbClr val="ffffff"/>
                </a:solidFill>
                <a:latin typeface="Courier New"/>
                <a:ea typeface="Courier New"/>
              </a:rPr>
              <a:t>-Se obtienen los mejores resultados.</a:t>
            </a:r>
            <a:br/>
            <a:r>
              <a:rPr b="0" lang="es-ES" sz="1400" spc="-1" strike="noStrike">
                <a:solidFill>
                  <a:srgbClr val="ffffff"/>
                </a:solidFill>
                <a:latin typeface="Courier New"/>
                <a:ea typeface="Courier New"/>
              </a:rPr>
              <a:t>-Es el que mejor escala.</a:t>
            </a:r>
            <a:br/>
            <a:r>
              <a:rPr b="0" lang="es-ES" sz="1400" spc="-1" strike="noStrike">
                <a:solidFill>
                  <a:srgbClr val="ffffff"/>
                </a:solidFill>
                <a:latin typeface="Courier New"/>
                <a:ea typeface="Courier New"/>
              </a:rPr>
              <a:t>	</a:t>
            </a:r>
            <a:br/>
            <a:br/>
            <a:br/>
            <a:r>
              <a:rPr b="0" lang="es-ES" sz="1400" spc="-1" strike="noStrike">
                <a:solidFill>
                  <a:srgbClr val="ffffff"/>
                </a:solidFill>
                <a:latin typeface="Courier New"/>
                <a:ea typeface="Courier New"/>
              </a:rPr>
              <a:t>-Buenos resultados con ambos valores de evaluaciones pero mal escalado.</a:t>
            </a:r>
            <a:br/>
            <a:br/>
            <a:br/>
            <a:br/>
            <a:r>
              <a:rPr b="0" lang="es-ES" sz="1400" spc="-1" strike="noStrike">
                <a:solidFill>
                  <a:srgbClr val="ffffff"/>
                </a:solidFill>
                <a:latin typeface="Courier New"/>
                <a:ea typeface="Courier New"/>
              </a:rPr>
              <a:t>-Buen escalado y resultados, pero no tanto como los dos anteriores.</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Shape 1"/>
          <p:cNvSpPr txBox="1"/>
          <p:nvPr/>
        </p:nvSpPr>
        <p:spPr>
          <a:xfrm>
            <a:off x="921240" y="1284840"/>
            <a:ext cx="7205400" cy="1159560"/>
          </a:xfrm>
          <a:prstGeom prst="rect">
            <a:avLst/>
          </a:prstGeom>
          <a:noFill/>
          <a:ln>
            <a:noFill/>
          </a:ln>
        </p:spPr>
        <p:txBody>
          <a:bodyPr tIns="91440" bIns="91440">
            <a:noAutofit/>
          </a:bodyPr>
          <a:p>
            <a:pPr>
              <a:lnSpc>
                <a:spcPct val="100000"/>
              </a:lnSpc>
            </a:pPr>
            <a:r>
              <a:rPr b="1" lang="es-ES" sz="6000" spc="-1" strike="noStrike">
                <a:solidFill>
                  <a:srgbClr val="9fc5e8"/>
                </a:solidFill>
                <a:latin typeface="Courier New"/>
                <a:ea typeface="Courier New"/>
              </a:rPr>
              <a:t>8</a:t>
            </a:r>
            <a:br/>
            <a:endParaRPr b="0" lang="es-ES" sz="6000" spc="-1" strike="noStrike">
              <a:solidFill>
                <a:srgbClr val="000000"/>
              </a:solidFill>
              <a:latin typeface="Arial"/>
            </a:endParaRPr>
          </a:p>
        </p:txBody>
      </p:sp>
      <p:sp>
        <p:nvSpPr>
          <p:cNvPr id="419"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DEE14B44-307C-4F14-AFE2-7E8CE138677F}"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420" name="TextShape 3"/>
          <p:cNvSpPr txBox="1"/>
          <p:nvPr/>
        </p:nvSpPr>
        <p:spPr>
          <a:xfrm>
            <a:off x="1622160" y="2262240"/>
            <a:ext cx="7205400" cy="1159560"/>
          </a:xfrm>
          <a:prstGeom prst="rect">
            <a:avLst/>
          </a:prstGeom>
          <a:noFill/>
          <a:ln>
            <a:noFill/>
          </a:ln>
        </p:spPr>
        <p:txBody>
          <a:bodyPr tIns="91440" bIns="91440">
            <a:noAutofit/>
          </a:bodyPr>
          <a:p>
            <a:pPr>
              <a:lnSpc>
                <a:spcPct val="100000"/>
              </a:lnSpc>
            </a:pPr>
            <a:r>
              <a:rPr b="1" lang="es-ES" sz="3600" spc="-1" strike="noStrike">
                <a:solidFill>
                  <a:srgbClr val="ffffff"/>
                </a:solidFill>
                <a:latin typeface="Courier New"/>
                <a:ea typeface="Courier New"/>
              </a:rPr>
              <a:t>Escenarios futuros</a:t>
            </a:r>
            <a:endParaRPr b="0" lang="es-E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88FD62AD-EEA1-4A8E-A41B-E792F8DC87E9}"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422" name="TextShape 2"/>
          <p:cNvSpPr txBox="1"/>
          <p:nvPr/>
        </p:nvSpPr>
        <p:spPr>
          <a:xfrm>
            <a:off x="809640" y="1048680"/>
            <a:ext cx="7247160" cy="3731400"/>
          </a:xfrm>
          <a:prstGeom prst="rect">
            <a:avLst/>
          </a:prstGeom>
          <a:noFill/>
          <a:ln>
            <a:noFill/>
          </a:ln>
        </p:spPr>
        <p:txBody>
          <a:bodyPr tIns="91440" bIns="91440">
            <a:noAutofit/>
          </a:bodyPr>
          <a:p>
            <a:pPr marL="457200" indent="-348840">
              <a:lnSpc>
                <a:spcPct val="100000"/>
              </a:lnSpc>
              <a:spcBef>
                <a:spcPts val="601"/>
              </a:spcBef>
              <a:buClr>
                <a:srgbClr val="ffffff"/>
              </a:buClr>
              <a:buFont typeface="Cousine"/>
              <a:buChar char="-"/>
            </a:pPr>
            <a:r>
              <a:rPr b="0" lang="es-ES" sz="1900" spc="-1" strike="noStrike">
                <a:solidFill>
                  <a:srgbClr val="ffffff"/>
                </a:solidFill>
                <a:latin typeface="Courier New"/>
                <a:ea typeface="Courier New"/>
              </a:rPr>
              <a:t>El conjunto inicial de superficies es de únicamente 4 y, a pesar de ello, los resultados son bastante prometedores.</a:t>
            </a:r>
            <a:endParaRPr b="0" lang="es-ES" sz="1900" spc="-1" strike="noStrike">
              <a:solidFill>
                <a:srgbClr val="000000"/>
              </a:solidFill>
              <a:latin typeface="Arial"/>
            </a:endParaRPr>
          </a:p>
          <a:p>
            <a:pPr marL="457200">
              <a:lnSpc>
                <a:spcPct val="100000"/>
              </a:lnSpc>
              <a:spcBef>
                <a:spcPts val="601"/>
              </a:spcBef>
            </a:pPr>
            <a:endParaRPr b="0" lang="es-ES" sz="1900" spc="-1" strike="noStrike">
              <a:solidFill>
                <a:srgbClr val="000000"/>
              </a:solidFill>
              <a:latin typeface="Arial"/>
            </a:endParaRPr>
          </a:p>
          <a:p>
            <a:pPr marL="457200" indent="-348840">
              <a:lnSpc>
                <a:spcPct val="100000"/>
              </a:lnSpc>
              <a:spcBef>
                <a:spcPts val="601"/>
              </a:spcBef>
              <a:buClr>
                <a:srgbClr val="ffffff"/>
              </a:buClr>
              <a:buFont typeface="Cousine"/>
              <a:buChar char="-"/>
            </a:pPr>
            <a:r>
              <a:rPr b="0" lang="es-ES" sz="1900" spc="-1" strike="noStrike">
                <a:solidFill>
                  <a:srgbClr val="ffffff"/>
                </a:solidFill>
                <a:latin typeface="Courier New"/>
                <a:ea typeface="Courier New"/>
              </a:rPr>
              <a:t>Podríamos hacer uso de nuevas superficies formadas a partir de sumas conexas (uniones) de las superficies anteriores y así tener entornos iniciales más amplios.</a:t>
            </a:r>
            <a:endParaRPr b="0" lang="es-ES" sz="1900" spc="-1" strike="noStrike">
              <a:solidFill>
                <a:srgbClr val="000000"/>
              </a:solidFill>
              <a:latin typeface="Arial"/>
            </a:endParaRPr>
          </a:p>
        </p:txBody>
      </p:sp>
      <p:sp>
        <p:nvSpPr>
          <p:cNvPr id="423" name="TextShape 3"/>
          <p:cNvSpPr txBox="1"/>
          <p:nvPr/>
        </p:nvSpPr>
        <p:spPr>
          <a:xfrm>
            <a:off x="432000" y="493920"/>
            <a:ext cx="469008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8. Escenarios futuros</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1E509C1F-1FBB-4615-AE71-58FD725B17EF}"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425" name="TextShape 2"/>
          <p:cNvSpPr txBox="1"/>
          <p:nvPr/>
        </p:nvSpPr>
        <p:spPr>
          <a:xfrm>
            <a:off x="794160" y="848160"/>
            <a:ext cx="7362720" cy="3993120"/>
          </a:xfrm>
          <a:prstGeom prst="rect">
            <a:avLst/>
          </a:prstGeom>
          <a:noFill/>
          <a:ln>
            <a:noFill/>
          </a:ln>
        </p:spPr>
        <p:txBody>
          <a:bodyPr tIns="91440" bIns="91440">
            <a:noAutofit/>
          </a:bodyPr>
          <a:p>
            <a:pPr marL="457200" indent="-342720">
              <a:lnSpc>
                <a:spcPct val="100000"/>
              </a:lnSpc>
              <a:spcBef>
                <a:spcPts val="601"/>
              </a:spcBef>
              <a:buClr>
                <a:srgbClr val="ffffff"/>
              </a:buClr>
              <a:buFont typeface="Cousine"/>
              <a:buChar char="-"/>
            </a:pPr>
            <a:r>
              <a:rPr b="0" lang="es-ES" sz="1800" spc="-1" strike="noStrike">
                <a:solidFill>
                  <a:srgbClr val="ffffff"/>
                </a:solidFill>
                <a:latin typeface="Courier New"/>
                <a:ea typeface="Courier New"/>
              </a:rPr>
              <a:t>La suma conexa de k planos proyectivos será una superficie no orientable mientras que la suma conexa de k toros será orientable.</a:t>
            </a:r>
            <a:endParaRPr b="0" lang="es-ES" sz="1800" spc="-1" strike="noStrike">
              <a:solidFill>
                <a:srgbClr val="000000"/>
              </a:solidFill>
              <a:latin typeface="Arial"/>
            </a:endParaRPr>
          </a:p>
          <a:p>
            <a:pPr marL="457200">
              <a:lnSpc>
                <a:spcPct val="100000"/>
              </a:lnSpc>
              <a:spcBef>
                <a:spcPts val="601"/>
              </a:spcBef>
            </a:pPr>
            <a:endParaRPr b="0" lang="es-ES" sz="1800" spc="-1" strike="noStrike">
              <a:solidFill>
                <a:srgbClr val="000000"/>
              </a:solidFill>
              <a:latin typeface="Arial"/>
            </a:endParaRPr>
          </a:p>
          <a:p>
            <a:pPr marL="457200" indent="-342720">
              <a:lnSpc>
                <a:spcPct val="100000"/>
              </a:lnSpc>
              <a:spcBef>
                <a:spcPts val="601"/>
              </a:spcBef>
              <a:buClr>
                <a:srgbClr val="ffffff"/>
              </a:buClr>
              <a:buFont typeface="Cousine"/>
              <a:buChar char="-"/>
            </a:pPr>
            <a:r>
              <a:rPr b="0" lang="es-ES" sz="1800" spc="-1" strike="noStrike">
                <a:solidFill>
                  <a:srgbClr val="ffffff"/>
                </a:solidFill>
                <a:latin typeface="Courier New"/>
                <a:ea typeface="Courier New"/>
              </a:rPr>
              <a:t>Se ha realizado un programa adicional para simular cómo sería el movimiento de una solución en un 2-toro y ver cómo actúan las identificaciones de éste.</a:t>
            </a:r>
            <a:endParaRPr b="0" lang="es-ES" sz="1800" spc="-1" strike="noStrike">
              <a:solidFill>
                <a:srgbClr val="000000"/>
              </a:solidFill>
              <a:latin typeface="Arial"/>
            </a:endParaRPr>
          </a:p>
          <a:p>
            <a:pPr>
              <a:lnSpc>
                <a:spcPct val="100000"/>
              </a:lnSpc>
              <a:spcBef>
                <a:spcPts val="601"/>
              </a:spcBef>
            </a:pPr>
            <a:endParaRPr b="0" lang="es-ES" sz="1800" spc="-1" strike="noStrike">
              <a:solidFill>
                <a:srgbClr val="000000"/>
              </a:solidFill>
              <a:latin typeface="Arial"/>
            </a:endParaRPr>
          </a:p>
          <a:p>
            <a:pPr marL="457200" indent="-348840">
              <a:lnSpc>
                <a:spcPct val="100000"/>
              </a:lnSpc>
              <a:spcBef>
                <a:spcPts val="601"/>
              </a:spcBef>
              <a:buClr>
                <a:srgbClr val="ffffff"/>
              </a:buClr>
              <a:buFont typeface="Cousine"/>
              <a:buChar char="-"/>
            </a:pPr>
            <a:r>
              <a:rPr b="0" lang="es-ES" sz="1800" spc="-1" strike="noStrike">
                <a:solidFill>
                  <a:srgbClr val="ffffff"/>
                </a:solidFill>
                <a:latin typeface="Courier New"/>
                <a:ea typeface="Courier New"/>
              </a:rPr>
              <a:t>El código del snake en un 2-toro se ha entregado junto al proyecto, en su versión en terminal y con interfaz gráfica. </a:t>
            </a:r>
            <a:r>
              <a:rPr b="0" lang="es-ES" sz="1900" spc="-1" strike="noStrike">
                <a:solidFill>
                  <a:srgbClr val="ffffff"/>
                </a:solidFill>
                <a:latin typeface="Courier New"/>
                <a:ea typeface="Courier New"/>
              </a:rPr>
              <a:t> </a:t>
            </a:r>
            <a:endParaRPr b="0" lang="es-ES" sz="1900" spc="-1" strike="noStrike">
              <a:solidFill>
                <a:srgbClr val="000000"/>
              </a:solidFill>
              <a:latin typeface="Arial"/>
            </a:endParaRPr>
          </a:p>
        </p:txBody>
      </p:sp>
      <p:sp>
        <p:nvSpPr>
          <p:cNvPr id="426" name="TextShape 3"/>
          <p:cNvSpPr txBox="1"/>
          <p:nvPr/>
        </p:nvSpPr>
        <p:spPr>
          <a:xfrm>
            <a:off x="432000" y="493920"/>
            <a:ext cx="469008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8. Escenarios futuros</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189F5EEB-F218-4C22-A12A-F7CEB7A5E0DC}"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428" name="Google Shape;421;p57" descr=""/>
          <p:cNvPicPr/>
          <p:nvPr/>
        </p:nvPicPr>
        <p:blipFill>
          <a:blip r:embed="rId1"/>
          <a:stretch/>
        </p:blipFill>
        <p:spPr>
          <a:xfrm>
            <a:off x="5412240" y="2864520"/>
            <a:ext cx="2880720" cy="1693800"/>
          </a:xfrm>
          <a:prstGeom prst="rect">
            <a:avLst/>
          </a:prstGeom>
          <a:ln>
            <a:noFill/>
          </a:ln>
        </p:spPr>
      </p:pic>
      <p:sp>
        <p:nvSpPr>
          <p:cNvPr id="429" name="TextShape 2"/>
          <p:cNvSpPr txBox="1"/>
          <p:nvPr/>
        </p:nvSpPr>
        <p:spPr>
          <a:xfrm>
            <a:off x="4219920" y="3280680"/>
            <a:ext cx="1127520" cy="57600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2-Toro</a:t>
            </a:r>
            <a:endParaRPr b="0" lang="es-ES" sz="1800" spc="-1" strike="noStrike">
              <a:solidFill>
                <a:srgbClr val="000000"/>
              </a:solidFill>
              <a:latin typeface="Arial"/>
            </a:endParaRPr>
          </a:p>
        </p:txBody>
      </p:sp>
      <p:sp>
        <p:nvSpPr>
          <p:cNvPr id="430" name="TextShape 3"/>
          <p:cNvSpPr txBox="1"/>
          <p:nvPr/>
        </p:nvSpPr>
        <p:spPr>
          <a:xfrm>
            <a:off x="708120" y="765000"/>
            <a:ext cx="7997040" cy="1948320"/>
          </a:xfrm>
          <a:prstGeom prst="rect">
            <a:avLst/>
          </a:prstGeom>
          <a:noFill/>
          <a:ln>
            <a:noFill/>
          </a:ln>
        </p:spPr>
        <p:txBody>
          <a:bodyPr tIns="91440" bIns="91440">
            <a:noAutofit/>
          </a:bodyPr>
          <a:p>
            <a:pPr>
              <a:lnSpc>
                <a:spcPct val="100000"/>
              </a:lnSpc>
              <a:spcBef>
                <a:spcPts val="601"/>
              </a:spcBef>
            </a:pPr>
            <a:r>
              <a:rPr b="0" lang="es-ES" sz="1500" spc="-1" strike="noStrike">
                <a:solidFill>
                  <a:srgbClr val="ffffff"/>
                </a:solidFill>
                <a:latin typeface="Courier New"/>
                <a:ea typeface="Courier New"/>
              </a:rPr>
              <a:t>A simple vista, podemos pensar que ambas figuras no son iguales ya que no se conservan las distancias (el recorrido por los arcos grises y rojos de la figura de la izquierda son distintos, mientras que esta distancia en la figura de la derecha no se tiene en cuenta), es decir, ambas figuras no tienen las misma geometría.</a:t>
            </a:r>
            <a:endParaRPr b="0" lang="es-ES" sz="1500" spc="-1" strike="noStrike">
              <a:solidFill>
                <a:srgbClr val="000000"/>
              </a:solidFill>
              <a:latin typeface="Arial"/>
            </a:endParaRPr>
          </a:p>
          <a:p>
            <a:pPr>
              <a:lnSpc>
                <a:spcPct val="100000"/>
              </a:lnSpc>
              <a:spcBef>
                <a:spcPts val="601"/>
              </a:spcBef>
            </a:pPr>
            <a:r>
              <a:rPr b="0" lang="es-ES" sz="1500" spc="-1" strike="noStrike">
                <a:solidFill>
                  <a:srgbClr val="ffffff"/>
                </a:solidFill>
                <a:latin typeface="Courier New"/>
                <a:ea typeface="Courier New"/>
              </a:rPr>
              <a:t>Sin embargo, topológicamente podemos afirmar que son equivalentes ya que mediante deformaciones podemos obtener una a partir de la otra.</a:t>
            </a:r>
            <a:endParaRPr b="0" lang="es-ES" sz="1500" spc="-1" strike="noStrike">
              <a:solidFill>
                <a:srgbClr val="000000"/>
              </a:solidFill>
              <a:latin typeface="Arial"/>
            </a:endParaRPr>
          </a:p>
          <a:p>
            <a:pPr>
              <a:lnSpc>
                <a:spcPct val="100000"/>
              </a:lnSpc>
              <a:spcBef>
                <a:spcPts val="601"/>
              </a:spcBef>
            </a:pPr>
            <a:endParaRPr b="0" lang="es-ES" sz="1500" spc="-1" strike="noStrike">
              <a:solidFill>
                <a:srgbClr val="000000"/>
              </a:solidFill>
              <a:latin typeface="Arial"/>
            </a:endParaRPr>
          </a:p>
        </p:txBody>
      </p:sp>
      <p:pic>
        <p:nvPicPr>
          <p:cNvPr id="431" name="Google Shape;424;p57" descr=""/>
          <p:cNvPicPr/>
          <p:nvPr/>
        </p:nvPicPr>
        <p:blipFill>
          <a:blip r:embed="rId2"/>
          <a:stretch/>
        </p:blipFill>
        <p:spPr>
          <a:xfrm>
            <a:off x="813600" y="2864520"/>
            <a:ext cx="3187080" cy="1693800"/>
          </a:xfrm>
          <a:prstGeom prst="rect">
            <a:avLst/>
          </a:prstGeom>
          <a:ln>
            <a:noFill/>
          </a:ln>
        </p:spPr>
      </p:pic>
      <p:sp>
        <p:nvSpPr>
          <p:cNvPr id="432" name="TextShape 4"/>
          <p:cNvSpPr txBox="1"/>
          <p:nvPr/>
        </p:nvSpPr>
        <p:spPr>
          <a:xfrm>
            <a:off x="432000" y="447480"/>
            <a:ext cx="469008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8. Escenarios futuros</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Shape 1"/>
          <p:cNvSpPr txBox="1"/>
          <p:nvPr/>
        </p:nvSpPr>
        <p:spPr>
          <a:xfrm>
            <a:off x="8523000" y="4641480"/>
            <a:ext cx="460800" cy="291600"/>
          </a:xfrm>
          <a:prstGeom prst="rect">
            <a:avLst/>
          </a:prstGeom>
          <a:noFill/>
          <a:ln>
            <a:noFill/>
          </a:ln>
        </p:spPr>
        <p:txBody>
          <a:bodyPr tIns="91440" bIns="91440">
            <a:noAutofit/>
          </a:bodyPr>
          <a:p>
            <a:pPr algn="r">
              <a:lnSpc>
                <a:spcPct val="100000"/>
              </a:lnSpc>
            </a:pPr>
            <a:fld id="{E6DD093B-B56E-4CD5-A52D-9D6D579EF7CD}"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434" name="Google Shape;431;p58" descr=""/>
          <p:cNvPicPr/>
          <p:nvPr/>
        </p:nvPicPr>
        <p:blipFill>
          <a:blip r:embed="rId1"/>
          <a:stretch/>
        </p:blipFill>
        <p:spPr>
          <a:xfrm>
            <a:off x="432000" y="1293480"/>
            <a:ext cx="4346280" cy="2556000"/>
          </a:xfrm>
          <a:prstGeom prst="rect">
            <a:avLst/>
          </a:prstGeom>
          <a:ln>
            <a:noFill/>
          </a:ln>
        </p:spPr>
      </p:pic>
      <p:sp>
        <p:nvSpPr>
          <p:cNvPr id="435" name="TextShape 2"/>
          <p:cNvSpPr txBox="1"/>
          <p:nvPr/>
        </p:nvSpPr>
        <p:spPr>
          <a:xfrm>
            <a:off x="2041560" y="3800520"/>
            <a:ext cx="1127520" cy="57600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2-Toro</a:t>
            </a:r>
            <a:endParaRPr b="0" lang="es-ES" sz="1800" spc="-1" strike="noStrike">
              <a:solidFill>
                <a:srgbClr val="000000"/>
              </a:solidFill>
              <a:latin typeface="Arial"/>
            </a:endParaRPr>
          </a:p>
        </p:txBody>
      </p:sp>
      <p:sp>
        <p:nvSpPr>
          <p:cNvPr id="436" name="TextShape 3"/>
          <p:cNvSpPr txBox="1"/>
          <p:nvPr/>
        </p:nvSpPr>
        <p:spPr>
          <a:xfrm>
            <a:off x="432000" y="447480"/>
            <a:ext cx="469008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8. Escenarios futuros</a:t>
            </a:r>
            <a:endParaRPr b="0" lang="es-ES" sz="2000" spc="-1" strike="noStrike">
              <a:solidFill>
                <a:srgbClr val="000000"/>
              </a:solidFill>
              <a:latin typeface="Arial"/>
            </a:endParaRPr>
          </a:p>
        </p:txBody>
      </p:sp>
      <p:sp>
        <p:nvSpPr>
          <p:cNvPr id="437" name="TextShape 4"/>
          <p:cNvSpPr txBox="1"/>
          <p:nvPr/>
        </p:nvSpPr>
        <p:spPr>
          <a:xfrm>
            <a:off x="4962600" y="677520"/>
            <a:ext cx="4021200" cy="4255560"/>
          </a:xfrm>
          <a:prstGeom prst="rect">
            <a:avLst/>
          </a:prstGeom>
          <a:noFill/>
          <a:ln>
            <a:noFill/>
          </a:ln>
        </p:spPr>
        <p:txBody>
          <a:bodyPr tIns="91440" bIns="91440">
            <a:noAutofit/>
          </a:bodyPr>
          <a:p>
            <a:pPr>
              <a:lnSpc>
                <a:spcPct val="100000"/>
              </a:lnSpc>
              <a:spcBef>
                <a:spcPts val="601"/>
              </a:spcBef>
            </a:pPr>
            <a:r>
              <a:rPr b="0" lang="es-ES" sz="1600" spc="-1" strike="noStrike">
                <a:solidFill>
                  <a:srgbClr val="ffffff"/>
                </a:solidFill>
                <a:latin typeface="Courier New"/>
                <a:ea typeface="Courier New"/>
              </a:rPr>
              <a:t>-A diferencia del resto de superficies estudiadas, ésta presenta un mayor número de identificaciones.</a:t>
            </a:r>
            <a:endParaRPr b="0" lang="es-ES" sz="1600" spc="-1" strike="noStrike">
              <a:solidFill>
                <a:srgbClr val="000000"/>
              </a:solidFill>
              <a:latin typeface="Arial"/>
            </a:endParaRPr>
          </a:p>
          <a:p>
            <a:pPr>
              <a:lnSpc>
                <a:spcPct val="100000"/>
              </a:lnSpc>
              <a:spcBef>
                <a:spcPts val="601"/>
              </a:spcBef>
            </a:pPr>
            <a:r>
              <a:rPr b="0" lang="es-ES" sz="1600" spc="-1" strike="noStrike">
                <a:solidFill>
                  <a:srgbClr val="ffffff"/>
                </a:solidFill>
                <a:latin typeface="Courier New"/>
                <a:ea typeface="Courier New"/>
              </a:rPr>
              <a:t>-En total 2 identificaciones del tablero del fondo y otras 4 de los 2 agujeros centrales.</a:t>
            </a:r>
            <a:endParaRPr b="0" lang="es-ES" sz="1600" spc="-1" strike="noStrike">
              <a:solidFill>
                <a:srgbClr val="000000"/>
              </a:solidFill>
              <a:latin typeface="Arial"/>
            </a:endParaRPr>
          </a:p>
          <a:p>
            <a:pPr>
              <a:lnSpc>
                <a:spcPct val="100000"/>
              </a:lnSpc>
              <a:spcBef>
                <a:spcPts val="601"/>
              </a:spcBef>
            </a:pPr>
            <a:r>
              <a:rPr b="0" lang="es-ES" sz="1600" spc="-1" strike="noStrike">
                <a:solidFill>
                  <a:srgbClr val="ffffff"/>
                </a:solidFill>
                <a:latin typeface="Courier New"/>
                <a:ea typeface="Courier New"/>
              </a:rPr>
              <a:t>-Si lo adaptamos a nuestra propuesta tendríamos un entorno en el que 6 caracteres se mutarían.</a:t>
            </a:r>
            <a:endParaRPr b="0" lang="es-ES" sz="1600" spc="-1" strike="noStrike">
              <a:solidFill>
                <a:srgbClr val="000000"/>
              </a:solidFill>
              <a:latin typeface="Arial"/>
            </a:endParaRPr>
          </a:p>
          <a:p>
            <a:pPr>
              <a:lnSpc>
                <a:spcPct val="100000"/>
              </a:lnSpc>
              <a:spcBef>
                <a:spcPts val="601"/>
              </a:spcBef>
            </a:pPr>
            <a:r>
              <a:rPr b="1" lang="es-ES" sz="1600" spc="-1" strike="noStrike">
                <a:solidFill>
                  <a:srgbClr val="ffffff"/>
                </a:solidFill>
                <a:latin typeface="Courier New"/>
                <a:ea typeface="Courier New"/>
              </a:rPr>
              <a:t>-Dilema</a:t>
            </a:r>
            <a:r>
              <a:rPr b="0" lang="es-ES" sz="1600" spc="-1" strike="noStrike">
                <a:solidFill>
                  <a:srgbClr val="ffffff"/>
                </a:solidFill>
                <a:latin typeface="Courier New"/>
                <a:ea typeface="Courier New"/>
              </a:rPr>
              <a:t>: ¿Un entorno con mayor número de mutaciones supondría unos mejores resultados?</a:t>
            </a: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TextShape 1"/>
          <p:cNvSpPr txBox="1"/>
          <p:nvPr/>
        </p:nvSpPr>
        <p:spPr>
          <a:xfrm>
            <a:off x="629640" y="1060920"/>
            <a:ext cx="7965000" cy="3725280"/>
          </a:xfrm>
          <a:prstGeom prst="rect">
            <a:avLst/>
          </a:prstGeom>
          <a:noFill/>
          <a:ln>
            <a:noFill/>
          </a:ln>
        </p:spPr>
        <p:txBody>
          <a:bodyPr tIns="91440" bIns="91440">
            <a:noAutofit/>
          </a:bodyPr>
          <a:p>
            <a:pPr>
              <a:lnSpc>
                <a:spcPct val="100000"/>
              </a:lnSpc>
              <a:spcBef>
                <a:spcPts val="601"/>
              </a:spcBef>
            </a:pPr>
            <a:r>
              <a:rPr b="0" lang="es-ES" sz="1800" spc="-1" strike="noStrike" u="sng">
                <a:solidFill>
                  <a:srgbClr val="ffffff"/>
                </a:solidFill>
                <a:uFillTx/>
                <a:latin typeface="Courier New"/>
                <a:ea typeface="Courier New"/>
                <a:hlinkClick r:id="rId1"/>
              </a:rPr>
              <a:t>Seminario 1</a:t>
            </a:r>
            <a:endParaRPr b="0" lang="es-ES" sz="1800" spc="-1" strike="noStrike">
              <a:solidFill>
                <a:srgbClr val="000000"/>
              </a:solidFill>
              <a:latin typeface="Arial"/>
            </a:endParaRPr>
          </a:p>
          <a:p>
            <a:pPr>
              <a:lnSpc>
                <a:spcPct val="100000"/>
              </a:lnSpc>
              <a:spcBef>
                <a:spcPts val="601"/>
              </a:spcBef>
            </a:pPr>
            <a:r>
              <a:rPr b="0" lang="es-ES" sz="1800" spc="-1" strike="noStrike" u="sng">
                <a:solidFill>
                  <a:srgbClr val="ffffff"/>
                </a:solidFill>
                <a:uFillTx/>
                <a:latin typeface="Courier New"/>
                <a:ea typeface="Courier New"/>
                <a:hlinkClick r:id="rId2"/>
              </a:rPr>
              <a:t>Seminario 2</a:t>
            </a:r>
            <a:endParaRPr b="0" lang="es-ES" sz="1800" spc="-1" strike="noStrike">
              <a:solidFill>
                <a:srgbClr val="000000"/>
              </a:solidFill>
              <a:latin typeface="Arial"/>
            </a:endParaRPr>
          </a:p>
          <a:p>
            <a:pPr>
              <a:lnSpc>
                <a:spcPct val="100000"/>
              </a:lnSpc>
              <a:spcBef>
                <a:spcPts val="601"/>
              </a:spcBef>
            </a:pPr>
            <a:r>
              <a:rPr b="0" lang="es-ES" sz="1800" spc="-1" strike="noStrike" u="sng">
                <a:solidFill>
                  <a:srgbClr val="ffffff"/>
                </a:solidFill>
                <a:uFillTx/>
                <a:latin typeface="Courier New"/>
                <a:ea typeface="Courier New"/>
                <a:hlinkClick r:id="rId3"/>
              </a:rPr>
              <a:t>S</a:t>
            </a:r>
            <a:r>
              <a:rPr b="0" lang="es-ES" sz="1800" spc="-1" strike="noStrike" u="sng">
                <a:solidFill>
                  <a:srgbClr val="ffffff"/>
                </a:solidFill>
                <a:uFillTx/>
                <a:latin typeface="Courier New"/>
                <a:ea typeface="Courier New"/>
                <a:hlinkClick r:id="rId4"/>
              </a:rPr>
              <a:t>eminario 3</a:t>
            </a:r>
            <a:endParaRPr b="0" lang="es-ES" sz="1800" spc="-1" strike="noStrike">
              <a:solidFill>
                <a:srgbClr val="000000"/>
              </a:solidFill>
              <a:latin typeface="Arial"/>
            </a:endParaRPr>
          </a:p>
          <a:p>
            <a:pPr>
              <a:lnSpc>
                <a:spcPct val="100000"/>
              </a:lnSpc>
              <a:spcBef>
                <a:spcPts val="601"/>
              </a:spcBef>
            </a:pPr>
            <a:r>
              <a:rPr b="0" lang="es-ES" sz="1800" spc="-1" strike="noStrike" u="sng">
                <a:solidFill>
                  <a:srgbClr val="ffffff"/>
                </a:solidFill>
                <a:uFillTx/>
                <a:latin typeface="Courier New"/>
                <a:ea typeface="Courier New"/>
                <a:hlinkClick r:id="rId5"/>
              </a:rPr>
              <a:t>Seminario 4</a:t>
            </a:r>
            <a:endParaRPr b="0" lang="es-ES" sz="1800" spc="-1" strike="noStrike">
              <a:solidFill>
                <a:srgbClr val="000000"/>
              </a:solidFill>
              <a:latin typeface="Arial"/>
            </a:endParaRPr>
          </a:p>
          <a:p>
            <a:pPr>
              <a:lnSpc>
                <a:spcPct val="100000"/>
              </a:lnSpc>
              <a:spcBef>
                <a:spcPts val="601"/>
              </a:spcBef>
            </a:pPr>
            <a:r>
              <a:rPr b="0" lang="es-ES" sz="1800" spc="-1" strike="noStrike" u="sng">
                <a:solidFill>
                  <a:srgbClr val="ffffff"/>
                </a:solidFill>
                <a:uFillTx/>
                <a:latin typeface="Courier New"/>
                <a:ea typeface="Courier New"/>
                <a:hlinkClick r:id="rId6"/>
              </a:rPr>
              <a:t>Práctica para evaluar teoría</a:t>
            </a:r>
            <a:endParaRPr b="0" lang="es-ES" sz="1800" spc="-1" strike="noStrike">
              <a:solidFill>
                <a:srgbClr val="000000"/>
              </a:solidFill>
              <a:latin typeface="Arial"/>
            </a:endParaRPr>
          </a:p>
          <a:p>
            <a:pPr>
              <a:lnSpc>
                <a:spcPct val="100000"/>
              </a:lnSpc>
              <a:spcBef>
                <a:spcPts val="601"/>
              </a:spcBef>
            </a:pPr>
            <a:r>
              <a:rPr b="0" lang="es-ES" sz="1800" spc="-1" strike="noStrike" u="sng">
                <a:solidFill>
                  <a:srgbClr val="ffffff"/>
                </a:solidFill>
                <a:uFillTx/>
                <a:latin typeface="Courier New"/>
                <a:ea typeface="Courier New"/>
                <a:hlinkClick r:id="rId7"/>
              </a:rPr>
              <a:t>Tabu Search for MDP problem</a:t>
            </a:r>
            <a:endParaRPr b="0" lang="es-ES" sz="1800" spc="-1" strike="noStrike">
              <a:solidFill>
                <a:srgbClr val="000000"/>
              </a:solidFill>
              <a:latin typeface="Arial"/>
            </a:endParaRPr>
          </a:p>
          <a:p>
            <a:pPr>
              <a:lnSpc>
                <a:spcPct val="100000"/>
              </a:lnSpc>
              <a:spcBef>
                <a:spcPts val="601"/>
              </a:spcBef>
            </a:pPr>
            <a:endParaRPr b="0" lang="es-ES" sz="1800" spc="-1" strike="noStrike">
              <a:solidFill>
                <a:srgbClr val="000000"/>
              </a:solidFill>
              <a:latin typeface="Arial"/>
            </a:endParaRPr>
          </a:p>
        </p:txBody>
      </p:sp>
      <p:sp>
        <p:nvSpPr>
          <p:cNvPr id="439"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79A5AD2D-1301-4D81-AFCF-177F66C8688E}"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440" name="TextShape 3"/>
          <p:cNvSpPr txBox="1"/>
          <p:nvPr/>
        </p:nvSpPr>
        <p:spPr>
          <a:xfrm>
            <a:off x="432000" y="447480"/>
            <a:ext cx="4690080" cy="412920"/>
          </a:xfrm>
          <a:prstGeom prst="rect">
            <a:avLst/>
          </a:prstGeom>
          <a:noFill/>
          <a:ln>
            <a:noFill/>
          </a:ln>
        </p:spPr>
        <p:txBody>
          <a:bodyPr tIns="91440" bIns="91440">
            <a:noAutofit/>
          </a:bodyPr>
          <a:p>
            <a:pPr>
              <a:lnSpc>
                <a:spcPct val="100000"/>
              </a:lnSpc>
            </a:pPr>
            <a:r>
              <a:rPr b="1" lang="es-ES" sz="2000" spc="-1" strike="noStrike">
                <a:solidFill>
                  <a:srgbClr val="ffffff"/>
                </a:solidFill>
                <a:latin typeface="Courier New"/>
                <a:ea typeface="Courier New"/>
              </a:rPr>
              <a:t>8. Referencias</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921240" y="1284840"/>
            <a:ext cx="7205400" cy="1159560"/>
          </a:xfrm>
          <a:prstGeom prst="rect">
            <a:avLst/>
          </a:prstGeom>
          <a:noFill/>
          <a:ln>
            <a:noFill/>
          </a:ln>
        </p:spPr>
        <p:txBody>
          <a:bodyPr tIns="91440" bIns="91440">
            <a:noAutofit/>
          </a:bodyPr>
          <a:p>
            <a:pPr>
              <a:lnSpc>
                <a:spcPct val="100000"/>
              </a:lnSpc>
            </a:pPr>
            <a:r>
              <a:rPr b="1" lang="es-ES" sz="6000" spc="-1" strike="noStrike">
                <a:solidFill>
                  <a:srgbClr val="9fc5e8"/>
                </a:solidFill>
                <a:latin typeface="Courier New"/>
                <a:ea typeface="Courier New"/>
              </a:rPr>
              <a:t>2</a:t>
            </a:r>
            <a:br/>
            <a:endParaRPr b="0" lang="es-ES" sz="6000" spc="-1" strike="noStrike">
              <a:solidFill>
                <a:srgbClr val="000000"/>
              </a:solidFill>
              <a:latin typeface="Arial"/>
            </a:endParaRPr>
          </a:p>
        </p:txBody>
      </p:sp>
      <p:sp>
        <p:nvSpPr>
          <p:cNvPr id="270"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BCABAE4A-63A1-498A-AB17-A72DD9F52D3A}"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271" name="TextShape 3"/>
          <p:cNvSpPr txBox="1"/>
          <p:nvPr/>
        </p:nvSpPr>
        <p:spPr>
          <a:xfrm>
            <a:off x="1584000" y="1728000"/>
            <a:ext cx="6984000" cy="1512000"/>
          </a:xfrm>
          <a:prstGeom prst="rect">
            <a:avLst/>
          </a:prstGeom>
          <a:noFill/>
          <a:ln>
            <a:noFill/>
          </a:ln>
        </p:spPr>
        <p:txBody>
          <a:bodyPr tIns="91440" bIns="91440">
            <a:noAutofit/>
          </a:bodyPr>
          <a:p>
            <a:pPr>
              <a:lnSpc>
                <a:spcPct val="100000"/>
              </a:lnSpc>
            </a:pPr>
            <a:r>
              <a:rPr b="1" lang="es-ES" sz="3600" spc="-1" strike="noStrike">
                <a:solidFill>
                  <a:srgbClr val="ffffff"/>
                </a:solidFill>
                <a:latin typeface="Courier New"/>
                <a:ea typeface="Courier New"/>
              </a:rPr>
              <a:t>Metaheurística original </a:t>
            </a:r>
            <a:r>
              <a:rPr b="1" lang="es-ES" sz="3600" spc="-1" strike="noStrike">
                <a:solidFill>
                  <a:srgbClr val="ffffff"/>
                </a:solidFill>
                <a:latin typeface="Courier New"/>
                <a:ea typeface="Courier New"/>
              </a:rPr>
              <a:t>	</a:t>
            </a:r>
            <a:r>
              <a:rPr b="1" lang="es-ES" sz="3600" spc="-1" strike="noStrike">
                <a:solidFill>
                  <a:srgbClr val="ffffff"/>
                </a:solidFill>
                <a:latin typeface="Courier New"/>
                <a:ea typeface="Courier New"/>
              </a:rPr>
              <a:t>        propuesta</a:t>
            </a:r>
            <a:endParaRPr b="0" lang="es-E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878760" y="1440000"/>
            <a:ext cx="7772040" cy="1159560"/>
          </a:xfrm>
          <a:prstGeom prst="rect">
            <a:avLst/>
          </a:prstGeom>
          <a:noFill/>
          <a:ln>
            <a:noFill/>
          </a:ln>
        </p:spPr>
        <p:txBody>
          <a:bodyPr tIns="91440" bIns="91440">
            <a:noAutofit/>
          </a:bodyPr>
          <a:p>
            <a:pPr>
              <a:lnSpc>
                <a:spcPct val="100000"/>
              </a:lnSpc>
            </a:pPr>
            <a:r>
              <a:rPr b="1" lang="es-ES" sz="6000" spc="-1" strike="noStrike">
                <a:solidFill>
                  <a:srgbClr val="ffffff"/>
                </a:solidFill>
                <a:latin typeface="Courier New"/>
                <a:ea typeface="Courier New"/>
              </a:rPr>
              <a:t>Gracias</a:t>
            </a:r>
            <a:endParaRPr b="0" lang="es-ES" sz="6000" spc="-1" strike="noStrike">
              <a:solidFill>
                <a:srgbClr val="000000"/>
              </a:solidFill>
              <a:latin typeface="Arial"/>
            </a:endParaRPr>
          </a:p>
        </p:txBody>
      </p:sp>
      <p:sp>
        <p:nvSpPr>
          <p:cNvPr id="442" name="TextShape 2"/>
          <p:cNvSpPr txBox="1"/>
          <p:nvPr/>
        </p:nvSpPr>
        <p:spPr>
          <a:xfrm>
            <a:off x="878760" y="2249280"/>
            <a:ext cx="6593400" cy="784440"/>
          </a:xfrm>
          <a:prstGeom prst="rect">
            <a:avLst/>
          </a:prstGeom>
          <a:noFill/>
          <a:ln>
            <a:noFill/>
          </a:ln>
        </p:spPr>
        <p:txBody>
          <a:bodyPr tIns="91440" bIns="91440">
            <a:noAutofit/>
          </a:bodyPr>
          <a:p>
            <a:pPr>
              <a:lnSpc>
                <a:spcPct val="100000"/>
              </a:lnSpc>
              <a:spcBef>
                <a:spcPts val="601"/>
              </a:spcBef>
            </a:pPr>
            <a:r>
              <a:rPr b="0" lang="es-ES" sz="3600" spc="-1" strike="noStrike">
                <a:solidFill>
                  <a:srgbClr val="ffffff"/>
                </a:solidFill>
                <a:latin typeface="Courier New"/>
                <a:ea typeface="Courier New"/>
              </a:rPr>
              <a:t>por su atención</a:t>
            </a:r>
            <a:endParaRPr b="0" lang="es-ES" sz="3600" spc="-1" strike="noStrike">
              <a:latin typeface="Arial"/>
            </a:endParaRPr>
          </a:p>
        </p:txBody>
      </p:sp>
      <p:sp>
        <p:nvSpPr>
          <p:cNvPr id="443" name="TextShape 3"/>
          <p:cNvSpPr txBox="1"/>
          <p:nvPr/>
        </p:nvSpPr>
        <p:spPr>
          <a:xfrm>
            <a:off x="909360" y="3160440"/>
            <a:ext cx="5430960" cy="1440000"/>
          </a:xfrm>
          <a:prstGeom prst="rect">
            <a:avLst/>
          </a:prstGeom>
          <a:noFill/>
          <a:ln>
            <a:noFill/>
          </a:ln>
        </p:spPr>
        <p:txBody>
          <a:bodyPr tIns="91440" bIns="91440">
            <a:noAutofit/>
          </a:bodyPr>
          <a:p>
            <a:pPr>
              <a:lnSpc>
                <a:spcPct val="100000"/>
              </a:lnSpc>
              <a:spcBef>
                <a:spcPts val="601"/>
              </a:spcBef>
            </a:pPr>
            <a:endParaRPr b="0" lang="es-ES" sz="1400" spc="-1" strike="noStrike">
              <a:solidFill>
                <a:srgbClr val="000000"/>
              </a:solidFill>
              <a:latin typeface="Arial"/>
            </a:endParaRPr>
          </a:p>
          <a:p>
            <a:pPr>
              <a:lnSpc>
                <a:spcPct val="100000"/>
              </a:lnSpc>
              <a:spcBef>
                <a:spcPts val="601"/>
              </a:spcBef>
            </a:pPr>
            <a:r>
              <a:rPr b="0" lang="es-ES" sz="1800" spc="-1" strike="noStrike" u="sng">
                <a:solidFill>
                  <a:srgbClr val="ffffff"/>
                </a:solidFill>
                <a:uFillTx/>
                <a:latin typeface="Courier New"/>
                <a:ea typeface="Courier New"/>
                <a:hlinkClick r:id="rId1"/>
              </a:rPr>
              <a:t>www.github.es/thealberteitor</a:t>
            </a:r>
            <a:endParaRPr b="0" lang="es-ES" sz="1800" spc="-1" strike="noStrike">
              <a:solidFill>
                <a:srgbClr val="000000"/>
              </a:solidFill>
              <a:latin typeface="Arial"/>
            </a:endParaRPr>
          </a:p>
          <a:p>
            <a:pPr>
              <a:lnSpc>
                <a:spcPct val="100000"/>
              </a:lnSpc>
              <a:spcBef>
                <a:spcPts val="601"/>
              </a:spcBef>
            </a:pPr>
            <a:r>
              <a:rPr b="0" lang="es-ES" sz="1800" spc="-1" strike="noStrike">
                <a:solidFill>
                  <a:srgbClr val="ffffff"/>
                </a:solidFill>
                <a:latin typeface="Courier New"/>
                <a:ea typeface="Courier New"/>
              </a:rPr>
              <a:t>Email: albduranlopez@gmail.com</a:t>
            </a:r>
            <a:endParaRPr b="0" lang="es-ES" sz="1800" spc="-1" strike="noStrike">
              <a:solidFill>
                <a:srgbClr val="000000"/>
              </a:solidFill>
              <a:latin typeface="Arial"/>
            </a:endParaRPr>
          </a:p>
        </p:txBody>
      </p:sp>
      <p:sp>
        <p:nvSpPr>
          <p:cNvPr id="444" name="TextShape 4"/>
          <p:cNvSpPr txBox="1"/>
          <p:nvPr/>
        </p:nvSpPr>
        <p:spPr>
          <a:xfrm>
            <a:off x="8523000" y="4641480"/>
            <a:ext cx="460800" cy="291600"/>
          </a:xfrm>
          <a:prstGeom prst="rect">
            <a:avLst/>
          </a:prstGeom>
          <a:noFill/>
          <a:ln>
            <a:noFill/>
          </a:ln>
        </p:spPr>
        <p:txBody>
          <a:bodyPr tIns="91440" bIns="91440">
            <a:noAutofit/>
          </a:bodyPr>
          <a:p>
            <a:pPr algn="r">
              <a:lnSpc>
                <a:spcPct val="100000"/>
              </a:lnSpc>
            </a:pPr>
            <a:fld id="{2BC573D7-7621-4714-99E0-7240BB57BA5E}"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909360" y="477000"/>
            <a:ext cx="7613280" cy="140472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Históricamente, los juegos clásicos como el buscaminas, tetris o el pac-man se han jugado en un recinto cerrado, o mejor dicho, en un plano finito.</a:t>
            </a:r>
            <a:endParaRPr b="0" lang="es-ES" sz="1800" spc="-1" strike="noStrike">
              <a:solidFill>
                <a:srgbClr val="000000"/>
              </a:solidFill>
              <a:latin typeface="Arial"/>
            </a:endParaRPr>
          </a:p>
        </p:txBody>
      </p:sp>
      <p:sp>
        <p:nvSpPr>
          <p:cNvPr id="273"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96028717-3AD2-4222-9317-6721E9E0684B}"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274" name="TextShape 3"/>
          <p:cNvSpPr txBox="1"/>
          <p:nvPr/>
        </p:nvSpPr>
        <p:spPr>
          <a:xfrm>
            <a:off x="909360" y="1730160"/>
            <a:ext cx="4171320" cy="277200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Sin embargo, podemos pensar en diferentes representaciones para modificar la jugabilidad de estos juegos. Así, se presentarán y se estudiarán algunas superficies para ver el tablero y estudiar su comportamiento</a:t>
            </a:r>
            <a:endParaRPr b="0" lang="es-ES" sz="1800" spc="-1" strike="noStrike">
              <a:solidFill>
                <a:srgbClr val="000000"/>
              </a:solidFill>
              <a:latin typeface="Arial"/>
            </a:endParaRPr>
          </a:p>
        </p:txBody>
      </p:sp>
      <p:pic>
        <p:nvPicPr>
          <p:cNvPr id="275" name="Google Shape;104;p16" descr=""/>
          <p:cNvPicPr/>
          <p:nvPr/>
        </p:nvPicPr>
        <p:blipFill>
          <a:blip r:embed="rId1"/>
          <a:stretch/>
        </p:blipFill>
        <p:spPr>
          <a:xfrm>
            <a:off x="5646960" y="2025720"/>
            <a:ext cx="2317320" cy="23173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909360" y="226440"/>
            <a:ext cx="7613280" cy="140472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Otro de los juegos que todos conocemos y en el que me he basado para la propuesta es el juego de la serpiente (snake).</a:t>
            </a:r>
            <a:endParaRPr b="0" lang="es-ES" sz="1800" spc="-1" strike="noStrike">
              <a:solidFill>
                <a:srgbClr val="000000"/>
              </a:solidFill>
              <a:latin typeface="Arial"/>
            </a:endParaRPr>
          </a:p>
        </p:txBody>
      </p:sp>
      <p:sp>
        <p:nvSpPr>
          <p:cNvPr id="277"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25E40834-4840-4C7A-8CF0-E8063C6B290C}"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278" name="TextShape 3"/>
          <p:cNvSpPr txBox="1"/>
          <p:nvPr/>
        </p:nvSpPr>
        <p:spPr>
          <a:xfrm>
            <a:off x="909360" y="1329480"/>
            <a:ext cx="7613280" cy="140472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Existen implementaciones tanto en planos finitos como en toros (esta última se ha programado de cara a este proyecto. Además, en la última sección se hablará sobre una versión en un 2-toro)</a:t>
            </a:r>
            <a:endParaRPr b="0" lang="es-ES" sz="1800" spc="-1" strike="noStrike">
              <a:solidFill>
                <a:srgbClr val="000000"/>
              </a:solidFill>
              <a:latin typeface="Arial"/>
            </a:endParaRPr>
          </a:p>
        </p:txBody>
      </p:sp>
      <p:pic>
        <p:nvPicPr>
          <p:cNvPr id="279" name="Google Shape;112;p17" descr=""/>
          <p:cNvPicPr/>
          <p:nvPr/>
        </p:nvPicPr>
        <p:blipFill>
          <a:blip r:embed="rId1"/>
          <a:stretch/>
        </p:blipFill>
        <p:spPr>
          <a:xfrm>
            <a:off x="2346480" y="2734200"/>
            <a:ext cx="1616760" cy="1435680"/>
          </a:xfrm>
          <a:prstGeom prst="rect">
            <a:avLst/>
          </a:prstGeom>
          <a:ln>
            <a:noFill/>
          </a:ln>
        </p:spPr>
      </p:pic>
      <p:pic>
        <p:nvPicPr>
          <p:cNvPr id="280" name="Google Shape;113;p17" descr=""/>
          <p:cNvPicPr/>
          <p:nvPr/>
        </p:nvPicPr>
        <p:blipFill>
          <a:blip r:embed="rId2"/>
          <a:stretch/>
        </p:blipFill>
        <p:spPr>
          <a:xfrm>
            <a:off x="4633200" y="2708280"/>
            <a:ext cx="2513880" cy="1487880"/>
          </a:xfrm>
          <a:prstGeom prst="rect">
            <a:avLst/>
          </a:prstGeom>
          <a:ln>
            <a:noFill/>
          </a:ln>
        </p:spPr>
      </p:pic>
      <p:sp>
        <p:nvSpPr>
          <p:cNvPr id="281" name="TextShape 4"/>
          <p:cNvSpPr txBox="1"/>
          <p:nvPr/>
        </p:nvSpPr>
        <p:spPr>
          <a:xfrm>
            <a:off x="2173320" y="4196160"/>
            <a:ext cx="7613280" cy="140472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Plano finito</a:t>
            </a:r>
            <a:r>
              <a:rPr b="0" lang="es-ES" sz="1800" spc="-1" strike="noStrike">
                <a:solidFill>
                  <a:srgbClr val="ffffff"/>
                </a:solidFill>
                <a:latin typeface="Courier New"/>
                <a:ea typeface="Courier New"/>
              </a:rPr>
              <a:t>	</a:t>
            </a:r>
            <a:r>
              <a:rPr b="0" lang="es-ES" sz="1800" spc="-1" strike="noStrike">
                <a:solidFill>
                  <a:srgbClr val="ffffff"/>
                </a:solidFill>
                <a:latin typeface="Courier New"/>
                <a:ea typeface="Courier New"/>
              </a:rPr>
              <a:t>	</a:t>
            </a:r>
            <a:r>
              <a:rPr b="0" lang="es-ES" sz="1800" spc="-1" strike="noStrike">
                <a:solidFill>
                  <a:srgbClr val="ffffff"/>
                </a:solidFill>
                <a:latin typeface="Courier New"/>
                <a:ea typeface="Courier New"/>
              </a:rPr>
              <a:t>	</a:t>
            </a:r>
            <a:r>
              <a:rPr b="0" lang="es-ES" sz="1800" spc="-1" strike="noStrike">
                <a:solidFill>
                  <a:srgbClr val="ffffff"/>
                </a:solidFill>
                <a:latin typeface="Courier New"/>
                <a:ea typeface="Courier New"/>
              </a:rPr>
              <a:t> Toro llano</a:t>
            </a:r>
            <a:endParaRPr b="0" lang="es-E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909360" y="226440"/>
            <a:ext cx="4069440" cy="140472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Como vemos, podemos establecer una identificación en los bordes del tablero. El lado de arriba está identificado con el de abajo. Asimismo, el de la derecha está identificado con el de la izquierda</a:t>
            </a:r>
            <a:endParaRPr b="0" lang="es-ES" sz="1800" spc="-1" strike="noStrike">
              <a:solidFill>
                <a:srgbClr val="000000"/>
              </a:solidFill>
              <a:latin typeface="Arial"/>
            </a:endParaRPr>
          </a:p>
        </p:txBody>
      </p:sp>
      <p:sp>
        <p:nvSpPr>
          <p:cNvPr id="283"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3332D652-B8B0-4699-A2FB-B4F8AF6B6F2E}"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pic>
        <p:nvPicPr>
          <p:cNvPr id="284" name="Google Shape;121;p18" descr=""/>
          <p:cNvPicPr/>
          <p:nvPr/>
        </p:nvPicPr>
        <p:blipFill>
          <a:blip r:embed="rId1"/>
          <a:stretch/>
        </p:blipFill>
        <p:spPr>
          <a:xfrm>
            <a:off x="5729400" y="578880"/>
            <a:ext cx="2513880" cy="1487880"/>
          </a:xfrm>
          <a:prstGeom prst="rect">
            <a:avLst/>
          </a:prstGeom>
          <a:ln>
            <a:noFill/>
          </a:ln>
        </p:spPr>
      </p:pic>
      <p:sp>
        <p:nvSpPr>
          <p:cNvPr id="285" name="TextShape 3"/>
          <p:cNvSpPr txBox="1"/>
          <p:nvPr/>
        </p:nvSpPr>
        <p:spPr>
          <a:xfrm>
            <a:off x="2361600" y="2681640"/>
            <a:ext cx="7613280" cy="140472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¿Por qué se le denomina toro?</a:t>
            </a:r>
            <a:endParaRPr b="0" lang="es-ES" sz="1800" spc="-1" strike="noStrike">
              <a:solidFill>
                <a:srgbClr val="000000"/>
              </a:solidFill>
              <a:latin typeface="Arial"/>
            </a:endParaRPr>
          </a:p>
        </p:txBody>
      </p:sp>
      <p:pic>
        <p:nvPicPr>
          <p:cNvPr id="286" name="Google Shape;123;p18" descr=""/>
          <p:cNvPicPr/>
          <p:nvPr/>
        </p:nvPicPr>
        <p:blipFill>
          <a:blip r:embed="rId2"/>
          <a:stretch/>
        </p:blipFill>
        <p:spPr>
          <a:xfrm>
            <a:off x="2271960" y="3273120"/>
            <a:ext cx="4460760" cy="13680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1127880" y="847440"/>
            <a:ext cx="7047000" cy="1404720"/>
          </a:xfrm>
          <a:prstGeom prst="rect">
            <a:avLst/>
          </a:prstGeom>
          <a:noFill/>
          <a:ln>
            <a:noFill/>
          </a:ln>
        </p:spPr>
        <p:txBody>
          <a:bodyPr tIns="91440" bIns="91440">
            <a:noAutofit/>
          </a:bodyPr>
          <a:p>
            <a:pPr>
              <a:lnSpc>
                <a:spcPct val="100000"/>
              </a:lnSpc>
              <a:spcBef>
                <a:spcPts val="601"/>
              </a:spcBef>
            </a:pPr>
            <a:r>
              <a:rPr b="0" lang="es-ES" sz="1800" spc="-1" strike="noStrike">
                <a:solidFill>
                  <a:srgbClr val="ffffff"/>
                </a:solidFill>
                <a:latin typeface="Courier New"/>
                <a:ea typeface="Courier New"/>
              </a:rPr>
              <a:t>Como era de esperar, esta superficie toroidal no es única, de hecho, existe hasta una clasificación de superficies.</a:t>
            </a:r>
            <a:endParaRPr b="0" lang="es-ES" sz="1800" spc="-1" strike="noStrike">
              <a:solidFill>
                <a:srgbClr val="000000"/>
              </a:solidFill>
              <a:latin typeface="Arial"/>
            </a:endParaRPr>
          </a:p>
        </p:txBody>
      </p:sp>
      <p:sp>
        <p:nvSpPr>
          <p:cNvPr id="288" name="TextShape 2"/>
          <p:cNvSpPr txBox="1"/>
          <p:nvPr/>
        </p:nvSpPr>
        <p:spPr>
          <a:xfrm>
            <a:off x="8523000" y="4641480"/>
            <a:ext cx="460800" cy="291600"/>
          </a:xfrm>
          <a:prstGeom prst="rect">
            <a:avLst/>
          </a:prstGeom>
          <a:noFill/>
          <a:ln>
            <a:noFill/>
          </a:ln>
        </p:spPr>
        <p:txBody>
          <a:bodyPr tIns="91440" bIns="91440">
            <a:noAutofit/>
          </a:bodyPr>
          <a:p>
            <a:pPr algn="r">
              <a:lnSpc>
                <a:spcPct val="100000"/>
              </a:lnSpc>
            </a:pPr>
            <a:fld id="{22C613D6-8638-488A-AB0A-0084E22105B8}" type="slidenum">
              <a:rPr b="0" lang="es-ES" sz="1000" spc="-1" strike="noStrike">
                <a:solidFill>
                  <a:srgbClr val="ffffff"/>
                </a:solidFill>
                <a:latin typeface="Courier New"/>
                <a:ea typeface="Courier New"/>
              </a:rPr>
              <a:t>&lt;número&gt;</a:t>
            </a:fld>
            <a:endParaRPr b="0" lang="es-ES" sz="1000" spc="-1" strike="noStrike">
              <a:latin typeface="Times New Roman"/>
            </a:endParaRPr>
          </a:p>
        </p:txBody>
      </p:sp>
      <p:sp>
        <p:nvSpPr>
          <p:cNvPr id="289" name="TextShape 3"/>
          <p:cNvSpPr txBox="1"/>
          <p:nvPr/>
        </p:nvSpPr>
        <p:spPr>
          <a:xfrm>
            <a:off x="1264680" y="2125440"/>
            <a:ext cx="7047000" cy="1837080"/>
          </a:xfrm>
          <a:prstGeom prst="rect">
            <a:avLst/>
          </a:prstGeom>
          <a:noFill/>
          <a:ln>
            <a:noFill/>
          </a:ln>
        </p:spPr>
        <p:txBody>
          <a:bodyPr tIns="91440" bIns="91440">
            <a:noAutofit/>
          </a:bodyPr>
          <a:p>
            <a:pPr marL="457200" indent="-342720">
              <a:lnSpc>
                <a:spcPct val="100000"/>
              </a:lnSpc>
              <a:spcBef>
                <a:spcPts val="601"/>
              </a:spcBef>
              <a:buClr>
                <a:srgbClr val="ffffff"/>
              </a:buClr>
              <a:buFont typeface="Cousine"/>
              <a:buAutoNum type="arabicPeriod"/>
            </a:pPr>
            <a:r>
              <a:rPr b="0" lang="es-ES" sz="1800" spc="-1" strike="noStrike">
                <a:solidFill>
                  <a:srgbClr val="ffffff"/>
                </a:solidFill>
                <a:latin typeface="Courier New"/>
                <a:ea typeface="Courier New"/>
              </a:rPr>
              <a:t>Una superficie es no </a:t>
            </a:r>
            <a:r>
              <a:rPr b="1" lang="es-ES" sz="1800" spc="-1" strike="noStrike">
                <a:solidFill>
                  <a:srgbClr val="ffffff"/>
                </a:solidFill>
                <a:latin typeface="Courier New"/>
                <a:ea typeface="Courier New"/>
              </a:rPr>
              <a:t>orientable</a:t>
            </a:r>
            <a:r>
              <a:rPr b="0" lang="es-ES" sz="1800" spc="-1" strike="noStrike">
                <a:solidFill>
                  <a:srgbClr val="ffffff"/>
                </a:solidFill>
                <a:latin typeface="Courier New"/>
                <a:ea typeface="Courier New"/>
              </a:rPr>
              <a:t> si existe al menos una curva cerrada simple contenida que es homeomorfa a una Banda de Möbius.</a:t>
            </a:r>
            <a:endParaRPr b="0" lang="es-ES" sz="1800" spc="-1" strike="noStrike">
              <a:solidFill>
                <a:srgbClr val="000000"/>
              </a:solidFill>
              <a:latin typeface="Arial"/>
            </a:endParaRPr>
          </a:p>
          <a:p>
            <a:pPr marL="457200" indent="-342720">
              <a:lnSpc>
                <a:spcPct val="100000"/>
              </a:lnSpc>
              <a:buClr>
                <a:srgbClr val="ffffff"/>
              </a:buClr>
              <a:buFont typeface="Cousine"/>
              <a:buAutoNum type="arabicPeriod"/>
            </a:pPr>
            <a:r>
              <a:rPr b="0" lang="es-ES" sz="1800" spc="-1" strike="noStrike">
                <a:solidFill>
                  <a:srgbClr val="ffffff"/>
                </a:solidFill>
                <a:latin typeface="Courier New"/>
                <a:ea typeface="Courier New"/>
              </a:rPr>
              <a:t>En caso contrario, hablaremos de superficie </a:t>
            </a:r>
            <a:r>
              <a:rPr b="1" lang="es-ES" sz="1800" spc="-1" strike="noStrike">
                <a:solidFill>
                  <a:srgbClr val="ffffff"/>
                </a:solidFill>
                <a:latin typeface="Courier New"/>
                <a:ea typeface="Courier New"/>
              </a:rPr>
              <a:t>orientable</a:t>
            </a:r>
            <a:endParaRPr b="0" lang="es-E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LibreOffice/6.3.5.2$Linux_X86_64 LibreOffice_project/30$Build-2</Application>
  <Words>2115</Words>
  <Paragraphs>279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2020-06-28T13:22:31Z</dcterms:modified>
  <cp:revision>2</cp:revision>
  <dc:subject/>
  <dc:title>Propuesta de Metaheurística Problema de la Máxima Diversidad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50</vt:i4>
  </property>
  <property fmtid="{D5CDD505-2E9C-101B-9397-08002B2CF9AE}" pid="8" name="PresentationFormat">
    <vt:lpwstr>Presentación en pantalla (16:9)</vt:lpwstr>
  </property>
  <property fmtid="{D5CDD505-2E9C-101B-9397-08002B2CF9AE}" pid="9" name="ScaleCrop">
    <vt:bool>0</vt:bool>
  </property>
  <property fmtid="{D5CDD505-2E9C-101B-9397-08002B2CF9AE}" pid="10" name="ShareDoc">
    <vt:bool>0</vt:bool>
  </property>
  <property fmtid="{D5CDD505-2E9C-101B-9397-08002B2CF9AE}" pid="11" name="Slides">
    <vt:i4>50</vt:i4>
  </property>
</Properties>
</file>